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F9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8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6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7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0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0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279901" y="3158220"/>
            <a:ext cx="2450158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46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sz="2646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1415548" y="3476353"/>
            <a:ext cx="658367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46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62" y="4546507"/>
            <a:ext cx="6583679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46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05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pic>
        <p:nvPicPr>
          <p:cNvPr id="7" name="Image 6" descr="Une image contenant bleu, capture d’écran, Graphique, drapeau&#10;&#10;Description générée automatiquement">
            <a:extLst>
              <a:ext uri="{FF2B5EF4-FFF2-40B4-BE49-F238E27FC236}">
                <a16:creationId xmlns:a16="http://schemas.microsoft.com/office/drawing/2014/main" id="{7014A3E1-13A6-BB4F-6492-88CAA0FF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4625" r="3525" b="4354"/>
          <a:stretch/>
        </p:blipFill>
        <p:spPr>
          <a:xfrm>
            <a:off x="120214" y="365762"/>
            <a:ext cx="9347900" cy="68277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D96E22-2D07-D22D-6A81-154F90BBEE5C}"/>
              </a:ext>
            </a:extLst>
          </p:cNvPr>
          <p:cNvSpPr txBox="1"/>
          <p:nvPr/>
        </p:nvSpPr>
        <p:spPr>
          <a:xfrm>
            <a:off x="667626" y="2768272"/>
            <a:ext cx="8376524" cy="4206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</a:t>
            </a: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 formation / d’action] [nom du programme] [qui intègre des actions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d’accompagnement des participants à la réussite de leur formation,]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pour objectif  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d’améliorer l’employabilité des réunionnais par l’accès à la formation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[et à la qualification] 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cadre de l’apprentissage tout au long de la vie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du renforcement des compétences pour tous.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[Ce projet est cofinancé / Cette  formation est cofinancée / Cette formation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cet accompagnement sont cofinancés]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l’Union européenne et la Région Réunion.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L’Europe s’engage à La Réunion avec le Fonds Social Européen plus (FSE+)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D3912A-888D-56DE-88B3-30523D1F2D9A}"/>
              </a:ext>
            </a:extLst>
          </p:cNvPr>
          <p:cNvSpPr txBox="1"/>
          <p:nvPr/>
        </p:nvSpPr>
        <p:spPr>
          <a:xfrm>
            <a:off x="3092838" y="668703"/>
            <a:ext cx="5739263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940" dirty="0">
                <a:solidFill>
                  <a:schemeClr val="bg1"/>
                </a:solidFill>
              </a:rPr>
              <a:t>Programme de </a:t>
            </a:r>
            <a:r>
              <a:rPr lang="fr-FR" sz="2940" dirty="0">
                <a:solidFill>
                  <a:srgbClr val="FFFF00"/>
                </a:solidFill>
              </a:rPr>
              <a:t>[formation/ d’action]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3731730" y="1605297"/>
            <a:ext cx="3627788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46" dirty="0">
                <a:solidFill>
                  <a:srgbClr val="FFFF00"/>
                </a:solidFill>
              </a:rPr>
              <a:t>[NOM DU PROGRAMME]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541180" y="1330454"/>
            <a:ext cx="170751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45" dirty="0">
                <a:solidFill>
                  <a:srgbClr val="FFFF00"/>
                </a:solidFill>
              </a:rPr>
              <a:t>LOGO DU PORTEUR DE PROJET</a:t>
            </a:r>
          </a:p>
        </p:txBody>
      </p:sp>
      <p:pic>
        <p:nvPicPr>
          <p:cNvPr id="18" name="Image 1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7EF21D3-A21A-1067-A6A5-F34DE5FF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" y="10031978"/>
            <a:ext cx="2487734" cy="194779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1970944-8D41-3575-8F4D-A9C68C9AF8AF}"/>
              </a:ext>
            </a:extLst>
          </p:cNvPr>
          <p:cNvGrpSpPr/>
          <p:nvPr/>
        </p:nvGrpSpPr>
        <p:grpSpPr>
          <a:xfrm>
            <a:off x="120214" y="7533253"/>
            <a:ext cx="8711886" cy="2291982"/>
            <a:chOff x="114489" y="4281234"/>
            <a:chExt cx="8297034" cy="2182840"/>
          </a:xfrm>
        </p:grpSpPr>
        <p:pic>
          <p:nvPicPr>
            <p:cNvPr id="16" name="Image 15" descr="Une image contenant texte, Police, logo, symbole&#10;&#10;Description générée automatiquement">
              <a:extLst>
                <a:ext uri="{FF2B5EF4-FFF2-40B4-BE49-F238E27FC236}">
                  <a16:creationId xmlns:a16="http://schemas.microsoft.com/office/drawing/2014/main" id="{FEA02735-0B37-661A-5CE4-CC6D780C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" r="68174"/>
            <a:stretch/>
          </p:blipFill>
          <p:spPr>
            <a:xfrm>
              <a:off x="114489" y="4281234"/>
              <a:ext cx="3187083" cy="218284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5BE36C6-4BCC-4F93-CC31-BDDBBB116907}"/>
                </a:ext>
              </a:extLst>
            </p:cNvPr>
            <p:cNvSpPr txBox="1"/>
            <p:nvPr/>
          </p:nvSpPr>
          <p:spPr>
            <a:xfrm>
              <a:off x="3023859" y="4621942"/>
              <a:ext cx="5387664" cy="14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>
                  <a:solidFill>
                    <a:srgbClr val="0C4F9E"/>
                  </a:solidFill>
                </a:rPr>
                <a:t>Cofinancé par</a:t>
              </a:r>
            </a:p>
            <a:p>
              <a:r>
                <a:rPr lang="fr-FR" sz="4800" b="1" dirty="0">
                  <a:solidFill>
                    <a:srgbClr val="0C4F9E"/>
                  </a:solidFill>
                </a:rPr>
                <a:t>l’Union européenne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6C54065B-47FF-388C-EFE1-C93B8583444B}"/>
              </a:ext>
            </a:extLst>
          </p:cNvPr>
          <p:cNvSpPr txBox="1"/>
          <p:nvPr/>
        </p:nvSpPr>
        <p:spPr>
          <a:xfrm>
            <a:off x="5087389" y="11238801"/>
            <a:ext cx="2272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Autres logo financeurs</a:t>
            </a:r>
          </a:p>
        </p:txBody>
      </p: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151</Words>
  <Application>Microsoft Office PowerPoint</Application>
  <PresentationFormat>A3 (297 x 420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Naimah ISSA</cp:lastModifiedBy>
  <cp:revision>11</cp:revision>
  <dcterms:created xsi:type="dcterms:W3CDTF">2023-06-20T08:08:14Z</dcterms:created>
  <dcterms:modified xsi:type="dcterms:W3CDTF">2023-07-19T08:01:57Z</dcterms:modified>
</cp:coreProperties>
</file>