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F9E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D7FDB-86D4-42D7-B7EB-87DEBDDB4156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6E0E-930F-4A55-A7C5-1DE21EDAA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04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87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92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77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11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34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50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8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95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43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87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66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39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32DD2D91-97F1-D3EF-C66D-3ADD1F97876D}"/>
              </a:ext>
            </a:extLst>
          </p:cNvPr>
          <p:cNvSpPr txBox="1"/>
          <p:nvPr/>
        </p:nvSpPr>
        <p:spPr>
          <a:xfrm>
            <a:off x="373202" y="477160"/>
            <a:ext cx="3207994" cy="1178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28" dirty="0">
                <a:solidFill>
                  <a:schemeClr val="bg1"/>
                </a:solidFill>
              </a:rPr>
              <a:t>LOGO PORTEUR </a:t>
            </a:r>
          </a:p>
          <a:p>
            <a:r>
              <a:rPr lang="fr-FR" sz="3528" dirty="0">
                <a:solidFill>
                  <a:schemeClr val="bg1"/>
                </a:solidFill>
              </a:rPr>
              <a:t>DE PROJET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2CA67B-ABB7-9807-77E0-04993ECD455D}"/>
              </a:ext>
            </a:extLst>
          </p:cNvPr>
          <p:cNvSpPr txBox="1"/>
          <p:nvPr/>
        </p:nvSpPr>
        <p:spPr>
          <a:xfrm>
            <a:off x="1887396" y="901337"/>
            <a:ext cx="8778239" cy="63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28" dirty="0">
                <a:solidFill>
                  <a:schemeClr val="bg1"/>
                </a:solidFill>
              </a:rPr>
              <a:t>NOM DU PROJET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5C9CD50-D2B7-D92C-FD7D-D114EAB2AE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11682" y="2328210"/>
            <a:ext cx="8778239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28" dirty="0">
                <a:solidFill>
                  <a:schemeClr val="bg1"/>
                </a:solidFill>
              </a:rPr>
              <a:t>Ce projet à pour objectif de 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</a:rPr>
              <a:t>Optionnel si l’intitulé du projet est assez explicite</a:t>
            </a:r>
          </a:p>
        </p:txBody>
      </p:sp>
      <p:pic>
        <p:nvPicPr>
          <p:cNvPr id="7" name="Image 6" descr="Une image contenant bleu, capture d’écran, Graphique, drapeau&#10;&#10;Description générée automatiquement">
            <a:extLst>
              <a:ext uri="{FF2B5EF4-FFF2-40B4-BE49-F238E27FC236}">
                <a16:creationId xmlns:a16="http://schemas.microsoft.com/office/drawing/2014/main" id="{7014A3E1-13A6-BB4F-6492-88CAA0FF6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t="4625" r="3525" b="4354"/>
          <a:stretch/>
        </p:blipFill>
        <p:spPr>
          <a:xfrm>
            <a:off x="160285" y="462448"/>
            <a:ext cx="12463867" cy="550593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6D96E22-2D07-D22D-6A81-154F90BBEE5C}"/>
              </a:ext>
            </a:extLst>
          </p:cNvPr>
          <p:cNvSpPr txBox="1"/>
          <p:nvPr/>
        </p:nvSpPr>
        <p:spPr>
          <a:xfrm>
            <a:off x="576373" y="2705985"/>
            <a:ext cx="10998267" cy="28938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120"/>
              </a:spcAft>
            </a:pPr>
            <a:r>
              <a:rPr lang="fr-FR" sz="15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programme </a:t>
            </a:r>
            <a:r>
              <a:rPr lang="fr-FR" sz="154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[de formation / d’action] [nom du programme] [qui intègre des actions d’accompagnement des participants à </a:t>
            </a:r>
          </a:p>
          <a:p>
            <a:pPr algn="just">
              <a:lnSpc>
                <a:spcPct val="150000"/>
              </a:lnSpc>
              <a:spcAft>
                <a:spcPts val="1120"/>
              </a:spcAft>
            </a:pPr>
            <a:r>
              <a:rPr lang="fr-FR" sz="154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réussite de leur formation,] </a:t>
            </a:r>
            <a:r>
              <a:rPr lang="fr-FR" sz="15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pour objectif d’améliorer l’employabilité des réunionnais par l’accès à la formation </a:t>
            </a:r>
            <a:r>
              <a:rPr lang="fr-FR" sz="154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[et à la qualification]</a:t>
            </a:r>
          </a:p>
          <a:p>
            <a:pPr algn="just">
              <a:lnSpc>
                <a:spcPct val="150000"/>
              </a:lnSpc>
              <a:spcAft>
                <a:spcPts val="1120"/>
              </a:spcAft>
            </a:pPr>
            <a:r>
              <a:rPr lang="fr-FR" sz="15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le cadre de l’apprentissage tout au long de la vie et du renforcement des compétences pour tous. </a:t>
            </a:r>
          </a:p>
          <a:p>
            <a:pPr algn="just">
              <a:lnSpc>
                <a:spcPct val="150000"/>
              </a:lnSpc>
              <a:spcAft>
                <a:spcPts val="1120"/>
              </a:spcAft>
            </a:pPr>
            <a:r>
              <a:rPr lang="fr-FR" sz="154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[Ce projet est cofinancé / Cette  formation est cofinancée / Cette formation et cet accompagnement sont cofinancés] </a:t>
            </a:r>
            <a:r>
              <a:rPr lang="fr-FR" sz="15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</a:t>
            </a:r>
          </a:p>
          <a:p>
            <a:pPr algn="just">
              <a:lnSpc>
                <a:spcPct val="150000"/>
              </a:lnSpc>
              <a:spcAft>
                <a:spcPts val="1120"/>
              </a:spcAft>
            </a:pPr>
            <a:r>
              <a:rPr lang="fr-FR" sz="15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l’Union européenne et la Région Réunion.</a:t>
            </a:r>
            <a:endParaRPr lang="fr-FR" sz="154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120"/>
              </a:spcAft>
            </a:pPr>
            <a:r>
              <a:rPr lang="fr-FR" sz="15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L’Europe s’engage à La Réunion avec le Fonds Social Européen plus (FSE+)</a:t>
            </a:r>
            <a:endParaRPr lang="fr-FR" sz="154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D3912A-888D-56DE-88B3-30523D1F2D9A}"/>
              </a:ext>
            </a:extLst>
          </p:cNvPr>
          <p:cNvSpPr txBox="1"/>
          <p:nvPr/>
        </p:nvSpPr>
        <p:spPr>
          <a:xfrm>
            <a:off x="4123783" y="926237"/>
            <a:ext cx="7582845" cy="695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920" dirty="0">
                <a:solidFill>
                  <a:schemeClr val="bg1"/>
                </a:solidFill>
              </a:rPr>
              <a:t>Programme de </a:t>
            </a:r>
            <a:r>
              <a:rPr lang="fr-FR" sz="3920" dirty="0">
                <a:solidFill>
                  <a:srgbClr val="FFFF00"/>
                </a:solidFill>
              </a:rPr>
              <a:t>[formation/ d’action]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3C4A6CD-0FE6-EFC9-1899-E9C795E9D69C}"/>
              </a:ext>
            </a:extLst>
          </p:cNvPr>
          <p:cNvSpPr txBox="1"/>
          <p:nvPr/>
        </p:nvSpPr>
        <p:spPr>
          <a:xfrm>
            <a:off x="4975640" y="2175029"/>
            <a:ext cx="4776051" cy="635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528" dirty="0">
                <a:solidFill>
                  <a:srgbClr val="FFFF00"/>
                </a:solidFill>
              </a:rPr>
              <a:t>[NOM DU PROGRAMME]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AD9BF8-D890-39D8-A938-61C296C71C8A}"/>
              </a:ext>
            </a:extLst>
          </p:cNvPr>
          <p:cNvSpPr txBox="1"/>
          <p:nvPr/>
        </p:nvSpPr>
        <p:spPr>
          <a:xfrm>
            <a:off x="721573" y="1077048"/>
            <a:ext cx="220521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60" dirty="0">
                <a:solidFill>
                  <a:srgbClr val="FFFF00"/>
                </a:solidFill>
              </a:rPr>
              <a:t>LOGO DU PORTEUR DE PROJET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3F931DD-102B-801B-0021-C4C2FA62E534}"/>
              </a:ext>
            </a:extLst>
          </p:cNvPr>
          <p:cNvGrpSpPr/>
          <p:nvPr/>
        </p:nvGrpSpPr>
        <p:grpSpPr>
          <a:xfrm>
            <a:off x="160285" y="6221870"/>
            <a:ext cx="12440810" cy="3055976"/>
            <a:chOff x="114489" y="4281234"/>
            <a:chExt cx="8886293" cy="2182840"/>
          </a:xfrm>
        </p:grpSpPr>
        <p:pic>
          <p:nvPicPr>
            <p:cNvPr id="18" name="Image 17" descr="Une image contenant texte, Police, Graphique, logo&#10;&#10;Description générée automatiquement">
              <a:extLst>
                <a:ext uri="{FF2B5EF4-FFF2-40B4-BE49-F238E27FC236}">
                  <a16:creationId xmlns:a16="http://schemas.microsoft.com/office/drawing/2014/main" id="{97EF21D3-A21A-1067-A6A5-F34DE5FF6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512" y="4422010"/>
              <a:ext cx="2369270" cy="1855047"/>
            </a:xfrm>
            <a:prstGeom prst="rect">
              <a:avLst/>
            </a:prstGeom>
          </p:spPr>
        </p:pic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21970944-8D41-3575-8F4D-A9C68C9AF8AF}"/>
                </a:ext>
              </a:extLst>
            </p:cNvPr>
            <p:cNvGrpSpPr/>
            <p:nvPr/>
          </p:nvGrpSpPr>
          <p:grpSpPr>
            <a:xfrm>
              <a:off x="114489" y="4281234"/>
              <a:ext cx="7832495" cy="2182840"/>
              <a:chOff x="114489" y="4281234"/>
              <a:chExt cx="7832495" cy="2182840"/>
            </a:xfrm>
          </p:grpSpPr>
          <p:pic>
            <p:nvPicPr>
              <p:cNvPr id="16" name="Image 15" descr="Une image contenant texte, Police, logo, symbole&#10;&#10;Description générée automatiquement">
                <a:extLst>
                  <a:ext uri="{FF2B5EF4-FFF2-40B4-BE49-F238E27FC236}">
                    <a16:creationId xmlns:a16="http://schemas.microsoft.com/office/drawing/2014/main" id="{FEA02735-0B37-661A-5CE4-CC6D780C2C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4" r="68174"/>
              <a:stretch/>
            </p:blipFill>
            <p:spPr>
              <a:xfrm>
                <a:off x="114489" y="4281234"/>
                <a:ext cx="3187083" cy="2182840"/>
              </a:xfrm>
              <a:prstGeom prst="rect">
                <a:avLst/>
              </a:prstGeom>
            </p:spPr>
          </p:pic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5BE36C6-4BCC-4F93-CC31-BDDBBB116907}"/>
                  </a:ext>
                </a:extLst>
              </p:cNvPr>
              <p:cNvSpPr txBox="1"/>
              <p:nvPr/>
            </p:nvSpPr>
            <p:spPr>
              <a:xfrm>
                <a:off x="3023860" y="4843611"/>
                <a:ext cx="4923124" cy="1050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80" b="1" dirty="0">
                    <a:solidFill>
                      <a:srgbClr val="0C4F9E"/>
                    </a:solidFill>
                  </a:rPr>
                  <a:t>Cofinancé par</a:t>
                </a:r>
              </a:p>
              <a:p>
                <a:r>
                  <a:rPr lang="fr-FR" sz="4480" b="1" dirty="0">
                    <a:solidFill>
                      <a:srgbClr val="0C4F9E"/>
                    </a:solidFill>
                  </a:rPr>
                  <a:t>l’Union européenne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99597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149</Words>
  <Application>Microsoft Office PowerPoint</Application>
  <PresentationFormat>A3 (297 x 420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Region Reunion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Krysla CHANE-SING</dc:creator>
  <cp:lastModifiedBy>Naimah ISSA</cp:lastModifiedBy>
  <cp:revision>10</cp:revision>
  <dcterms:created xsi:type="dcterms:W3CDTF">2023-06-20T08:08:14Z</dcterms:created>
  <dcterms:modified xsi:type="dcterms:W3CDTF">2023-07-19T08:01:32Z</dcterms:modified>
</cp:coreProperties>
</file>