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sldIdLst>
    <p:sldId id="256" r:id="rId2"/>
  </p:sldIdLst>
  <p:sldSz cx="9601200" cy="12801600" type="A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4F9E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30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D7FDB-86D4-42D7-B7EB-87DEBDDB4156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66E0E-930F-4A55-A7C5-1DE21EDAA99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6040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2583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3798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31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0567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0851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29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774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2684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9979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942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804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8DC88-2671-4222-8403-99C8D5D83500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36184-26C8-4579-8226-D01F7F8DBD2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709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32DD2D91-97F1-D3EF-C66D-3ADD1F97876D}"/>
              </a:ext>
            </a:extLst>
          </p:cNvPr>
          <p:cNvSpPr txBox="1"/>
          <p:nvPr/>
        </p:nvSpPr>
        <p:spPr>
          <a:xfrm>
            <a:off x="279901" y="3158220"/>
            <a:ext cx="2450158" cy="906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46" dirty="0">
                <a:solidFill>
                  <a:schemeClr val="bg1"/>
                </a:solidFill>
              </a:rPr>
              <a:t>LOGO PORTEUR </a:t>
            </a:r>
          </a:p>
          <a:p>
            <a:r>
              <a:rPr lang="fr-FR" sz="2646" dirty="0">
                <a:solidFill>
                  <a:schemeClr val="bg1"/>
                </a:solidFill>
              </a:rPr>
              <a:t>DE PROJET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C2CA67B-ABB7-9807-77E0-04993ECD455D}"/>
              </a:ext>
            </a:extLst>
          </p:cNvPr>
          <p:cNvSpPr txBox="1"/>
          <p:nvPr/>
        </p:nvSpPr>
        <p:spPr>
          <a:xfrm>
            <a:off x="1415548" y="3476353"/>
            <a:ext cx="6583679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46" dirty="0">
                <a:solidFill>
                  <a:schemeClr val="bg1"/>
                </a:solidFill>
              </a:rPr>
              <a:t>NOM DU PROJET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A5C9CD50-D2B7-D92C-FD7D-D114EAB2AED4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508762" y="4546507"/>
            <a:ext cx="6583679" cy="661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646" dirty="0">
                <a:solidFill>
                  <a:schemeClr val="bg1"/>
                </a:solidFill>
              </a:rPr>
              <a:t>Ce projet à pour objectif de </a:t>
            </a:r>
          </a:p>
          <a:p>
            <a:pPr algn="ctr"/>
            <a:r>
              <a:rPr lang="fr-FR" sz="1050" i="1" dirty="0">
                <a:solidFill>
                  <a:schemeClr val="bg1"/>
                </a:solidFill>
              </a:rPr>
              <a:t>Optionnel si l’intitulé du projet est assez explicite</a:t>
            </a:r>
          </a:p>
        </p:txBody>
      </p:sp>
      <p:pic>
        <p:nvPicPr>
          <p:cNvPr id="7" name="Image 6" descr="Une image contenant bleu, capture d’écran, Graphique, drapeau&#10;&#10;Description générée automatiquement">
            <a:extLst>
              <a:ext uri="{FF2B5EF4-FFF2-40B4-BE49-F238E27FC236}">
                <a16:creationId xmlns:a16="http://schemas.microsoft.com/office/drawing/2014/main" id="{7014A3E1-13A6-BB4F-6492-88CAA0FF6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4" t="4625" r="3525" b="4354"/>
          <a:stretch/>
        </p:blipFill>
        <p:spPr>
          <a:xfrm>
            <a:off x="120214" y="365762"/>
            <a:ext cx="9347900" cy="682774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46D96E22-2D07-D22D-6A81-154F90BBEE5C}"/>
              </a:ext>
            </a:extLst>
          </p:cNvPr>
          <p:cNvSpPr txBox="1"/>
          <p:nvPr/>
        </p:nvSpPr>
        <p:spPr>
          <a:xfrm>
            <a:off x="601614" y="2901272"/>
            <a:ext cx="8508548" cy="3573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40"/>
              </a:spcAft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 programme </a:t>
            </a:r>
            <a:r>
              <a:rPr lang="fr-FR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[de formation / d’action] [nom du programme] [qui intègre des actions</a:t>
            </a:r>
          </a:p>
          <a:p>
            <a:pPr algn="just">
              <a:lnSpc>
                <a:spcPct val="150000"/>
              </a:lnSpc>
              <a:spcAft>
                <a:spcPts val="840"/>
              </a:spcAft>
            </a:pPr>
            <a:r>
              <a:rPr lang="fr-FR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d’accompagnement des participants à la réussite de leur formation,]</a:t>
            </a:r>
          </a:p>
          <a:p>
            <a:pPr algn="just">
              <a:lnSpc>
                <a:spcPct val="150000"/>
              </a:lnSpc>
              <a:spcAft>
                <a:spcPts val="840"/>
              </a:spcAft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pour objectif de promouvoir l’égalité d’accès et le suivi jusqu’à son terme d’un parcours</a:t>
            </a:r>
          </a:p>
          <a:p>
            <a:pPr algn="just">
              <a:lnSpc>
                <a:spcPct val="150000"/>
              </a:lnSpc>
              <a:spcAft>
                <a:spcPts val="840"/>
              </a:spcAft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formation inclusive et de qualité, en particulier pour les groupes défavorisés.</a:t>
            </a:r>
            <a:endParaRPr lang="fr-FR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40"/>
              </a:spcAft>
            </a:pPr>
            <a:r>
              <a:rPr lang="fr-FR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[Ce projet est cofinancé / Cette  formation est cofinancée / Cette formation</a:t>
            </a:r>
          </a:p>
          <a:p>
            <a:pPr algn="just">
              <a:lnSpc>
                <a:spcPct val="150000"/>
              </a:lnSpc>
              <a:spcAft>
                <a:spcPts val="840"/>
              </a:spcAft>
            </a:pPr>
            <a:r>
              <a:rPr lang="fr-FR" dirty="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et cet accompagnement sont cofinancés] </a:t>
            </a: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par l’Union européenne et la Région Réunion.</a:t>
            </a:r>
            <a:endParaRPr lang="fr-FR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40"/>
              </a:spcAft>
            </a:pPr>
            <a:r>
              <a:rPr lang="fr-FR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L’Europe s’engage à La Réunion avec le Fonds Social Européen plus (FSE+)</a:t>
            </a:r>
            <a:endParaRPr lang="fr-FR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1D3912A-888D-56DE-88B3-30523D1F2D9A}"/>
              </a:ext>
            </a:extLst>
          </p:cNvPr>
          <p:cNvSpPr txBox="1"/>
          <p:nvPr/>
        </p:nvSpPr>
        <p:spPr>
          <a:xfrm>
            <a:off x="3092838" y="668703"/>
            <a:ext cx="5739263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940" dirty="0">
                <a:solidFill>
                  <a:schemeClr val="bg1"/>
                </a:solidFill>
              </a:rPr>
              <a:t>Programme de </a:t>
            </a:r>
            <a:r>
              <a:rPr lang="fr-FR" sz="2940" dirty="0">
                <a:solidFill>
                  <a:srgbClr val="FFFF00"/>
                </a:solidFill>
              </a:rPr>
              <a:t>[formation/ d’action]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3C4A6CD-0FE6-EFC9-1899-E9C795E9D69C}"/>
              </a:ext>
            </a:extLst>
          </p:cNvPr>
          <p:cNvSpPr txBox="1"/>
          <p:nvPr/>
        </p:nvSpPr>
        <p:spPr>
          <a:xfrm>
            <a:off x="3731730" y="1605297"/>
            <a:ext cx="3627788" cy="49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646" dirty="0">
                <a:solidFill>
                  <a:srgbClr val="FFFF00"/>
                </a:solidFill>
              </a:rPr>
              <a:t>[NOM DU PROGRAMME]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AAD9BF8-D890-39D8-A938-61C296C71C8A}"/>
              </a:ext>
            </a:extLst>
          </p:cNvPr>
          <p:cNvSpPr txBox="1"/>
          <p:nvPr/>
        </p:nvSpPr>
        <p:spPr>
          <a:xfrm>
            <a:off x="541180" y="1330454"/>
            <a:ext cx="1707519" cy="2377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945" dirty="0">
                <a:solidFill>
                  <a:srgbClr val="FFFF00"/>
                </a:solidFill>
              </a:rPr>
              <a:t>LOGO DU PORTEUR DE PROJET</a:t>
            </a:r>
          </a:p>
        </p:txBody>
      </p:sp>
      <p:pic>
        <p:nvPicPr>
          <p:cNvPr id="18" name="Image 17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97EF21D3-A21A-1067-A6A5-F34DE5FF6F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901" y="10031978"/>
            <a:ext cx="2487734" cy="1947799"/>
          </a:xfrm>
          <a:prstGeom prst="rect">
            <a:avLst/>
          </a:prstGeom>
        </p:spPr>
      </p:pic>
      <p:grpSp>
        <p:nvGrpSpPr>
          <p:cNvPr id="6" name="Groupe 5">
            <a:extLst>
              <a:ext uri="{FF2B5EF4-FFF2-40B4-BE49-F238E27FC236}">
                <a16:creationId xmlns:a16="http://schemas.microsoft.com/office/drawing/2014/main" id="{21970944-8D41-3575-8F4D-A9C68C9AF8AF}"/>
              </a:ext>
            </a:extLst>
          </p:cNvPr>
          <p:cNvGrpSpPr/>
          <p:nvPr/>
        </p:nvGrpSpPr>
        <p:grpSpPr>
          <a:xfrm>
            <a:off x="120214" y="7533253"/>
            <a:ext cx="8711886" cy="2291982"/>
            <a:chOff x="114489" y="4281234"/>
            <a:chExt cx="8297034" cy="2182840"/>
          </a:xfrm>
        </p:grpSpPr>
        <p:pic>
          <p:nvPicPr>
            <p:cNvPr id="16" name="Image 15" descr="Une image contenant texte, Police, logo, symbole&#10;&#10;Description générée automatiquement">
              <a:extLst>
                <a:ext uri="{FF2B5EF4-FFF2-40B4-BE49-F238E27FC236}">
                  <a16:creationId xmlns:a16="http://schemas.microsoft.com/office/drawing/2014/main" id="{FEA02735-0B37-661A-5CE4-CC6D780C2C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4" r="68174"/>
            <a:stretch/>
          </p:blipFill>
          <p:spPr>
            <a:xfrm>
              <a:off x="114489" y="4281234"/>
              <a:ext cx="3187083" cy="2182840"/>
            </a:xfrm>
            <a:prstGeom prst="rect">
              <a:avLst/>
            </a:prstGeom>
          </p:spPr>
        </p:pic>
        <p:sp>
          <p:nvSpPr>
            <p:cNvPr id="5" name="ZoneTexte 4">
              <a:extLst>
                <a:ext uri="{FF2B5EF4-FFF2-40B4-BE49-F238E27FC236}">
                  <a16:creationId xmlns:a16="http://schemas.microsoft.com/office/drawing/2014/main" id="{45BE36C6-4BCC-4F93-CC31-BDDBBB116907}"/>
                </a:ext>
              </a:extLst>
            </p:cNvPr>
            <p:cNvSpPr txBox="1"/>
            <p:nvPr/>
          </p:nvSpPr>
          <p:spPr>
            <a:xfrm>
              <a:off x="3023859" y="4621942"/>
              <a:ext cx="5387664" cy="1494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4800" b="1" dirty="0">
                  <a:solidFill>
                    <a:srgbClr val="0C4F9E"/>
                  </a:solidFill>
                </a:rPr>
                <a:t>Cofinancé par</a:t>
              </a:r>
            </a:p>
            <a:p>
              <a:r>
                <a:rPr lang="fr-FR" sz="4800" b="1" dirty="0">
                  <a:solidFill>
                    <a:srgbClr val="0C4F9E"/>
                  </a:solidFill>
                </a:rPr>
                <a:t>l’Union européenne</a:t>
              </a:r>
            </a:p>
          </p:txBody>
        </p:sp>
      </p:grpSp>
      <p:sp>
        <p:nvSpPr>
          <p:cNvPr id="9" name="ZoneTexte 8">
            <a:extLst>
              <a:ext uri="{FF2B5EF4-FFF2-40B4-BE49-F238E27FC236}">
                <a16:creationId xmlns:a16="http://schemas.microsoft.com/office/drawing/2014/main" id="{6C54065B-47FF-388C-EFE1-C93B8583444B}"/>
              </a:ext>
            </a:extLst>
          </p:cNvPr>
          <p:cNvSpPr txBox="1"/>
          <p:nvPr/>
        </p:nvSpPr>
        <p:spPr>
          <a:xfrm>
            <a:off x="5087389" y="11238801"/>
            <a:ext cx="227212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/>
              <a:t>Autres logo financeurs</a:t>
            </a:r>
          </a:p>
        </p:txBody>
      </p:sp>
    </p:spTree>
    <p:extLst>
      <p:ext uri="{BB962C8B-B14F-4D97-AF65-F5344CB8AC3E}">
        <p14:creationId xmlns:p14="http://schemas.microsoft.com/office/powerpoint/2010/main" val="5299597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108</TotalTime>
  <Words>143</Words>
  <Application>Microsoft Office PowerPoint</Application>
  <PresentationFormat>A3 (297 x 420 mm)</PresentationFormat>
  <Paragraphs>18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>Region Reunion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Krysla CHANE-SING</dc:creator>
  <cp:lastModifiedBy>Naimah ISSA</cp:lastModifiedBy>
  <cp:revision>10</cp:revision>
  <dcterms:created xsi:type="dcterms:W3CDTF">2023-06-20T08:08:14Z</dcterms:created>
  <dcterms:modified xsi:type="dcterms:W3CDTF">2023-07-19T08:00:58Z</dcterms:modified>
</cp:coreProperties>
</file>