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D7FDB-86D4-42D7-B7EB-87DEBDDB4156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66E0E-930F-4A55-A7C5-1DE21EDAA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04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63EE5-E5A7-0551-2DDA-259C9B196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3D59C7F-073C-23C0-01FA-293B3BB58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CE1CB9-262A-73B6-7DBD-4065DC2F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771E2E-26B9-7C22-4254-B6101BA8D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94DA47-58FC-5921-165A-851DF9637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39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1FB0BA-4389-34C6-088D-DE1348F0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EF4AFF-30F9-DAD1-EA50-8215D66D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711ABE-CA7B-9A6A-36FC-5957A3D5B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57000B-F3F1-AF05-07DE-FE7327D99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31C81C-6E89-A17A-E718-5D471C36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71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2CCA9BA-8B06-6B1D-8389-D6E94632A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7C1424-56CD-4943-C7E7-31F4CB51B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14061C-7606-9C56-580D-C75BD5C43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C176F4-4097-2BA3-AAED-A4B904904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98ED60-F34C-87EA-38FC-D3CE4580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5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1E2117-8133-25C1-EA22-D52E21170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634BB8-247C-6628-4961-DA8A3B02D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771C15-4FDD-C592-F1B3-A637B37C3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111E76-90E6-C504-F0FE-A827FA233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C65B54-B257-3475-F204-15356448A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97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062B80-AE36-9BEB-C771-249A9D5D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6348AF-79D3-AF47-D124-48E1BF4A5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C43E76-32AF-E20D-34B4-206E8845E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040144-ED98-C945-E59F-B121F2958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A5F7A2-9C9B-A4B9-2141-5DBA4F6D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66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6C461-1030-5F4F-D180-813A89AB9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99D8E1-FCCC-65A2-7827-524DE1857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B96FB5-106F-7CF5-4FDB-E006B7FE5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6CDEA7-98B9-0705-D5C9-BDCDF1292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84D7FD-48F3-0BAE-F9FB-7021E304A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249C42-0E50-777A-277E-16ADD90FB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34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164E1A-985C-F0E6-35F9-168FCCE08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241470-71BD-6B0B-2F91-18F502724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818D1B-4185-9221-9DF1-55C40B228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F7C701C-08B2-7AD9-C84B-AB2245EE9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45CF8BA-E188-DE36-E415-04F325980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F5C2B5B-4F2F-4250-A7BD-E0328B7C0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66E4511-9870-EE57-F952-AF772B89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C383A51-DEC2-7F2A-B814-3FEDB52E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56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64FD58-977F-325F-11CB-AAE421318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0450EC7-931B-8F14-C76E-65E46DA70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AF7B3B-E2FE-AC2F-0296-484ABE17C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718078F-A9B3-7CE0-DACB-FBCA166A8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75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29FAE13-A0E7-B1AE-F6A8-B804BDBF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E4B69A3-AA96-0302-B8A8-F866A986B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714DDC-E678-A2EA-348F-4CDDDE01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78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37A2F-48FB-06DE-34A1-4613DE6F9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B9A3AB-993E-F248-6B18-201149081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FC5990-E0E6-FF80-394C-7623325F2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66B9DB-6D0D-FC3D-CCFC-E69970E6E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A610EE-A1B1-6420-5687-CBF37D91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C94294-14CD-C136-483E-95F4CDFB6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4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3B1465-453C-3A78-E5F7-10F1080B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DBB5821-26F4-C294-15C5-F0F0D6B4F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9D4EF6-1D49-0084-4CF3-4C6DF47B3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740A72-DE27-0CCA-1539-4603E120B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1C790A-5EE0-7B70-B7F3-C711449A0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42BDF4-5977-CB6E-28CE-B812ADFD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65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364ED46-ED60-E3CC-092F-A00936EA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B5E7A5-4186-EE9B-6FB1-9D6E0066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6A51E0-37F5-445C-B4B0-D48FD890E1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8DC88-2671-4222-8403-99C8D5D83500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9DE57D-2515-FD9C-47D6-869ECE361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3F61DF-FBE6-6263-342E-7C0AC3D9B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7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32DD2D91-97F1-D3EF-C66D-3ADD1F97876D}"/>
              </a:ext>
            </a:extLst>
          </p:cNvPr>
          <p:cNvSpPr txBox="1"/>
          <p:nvPr/>
        </p:nvSpPr>
        <p:spPr>
          <a:xfrm>
            <a:off x="1790572" y="340827"/>
            <a:ext cx="1724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LOGO PORTEUR </a:t>
            </a:r>
          </a:p>
          <a:p>
            <a:r>
              <a:rPr lang="fr-FR" dirty="0">
                <a:solidFill>
                  <a:schemeClr val="bg1"/>
                </a:solidFill>
              </a:rPr>
              <a:t>DE PROJET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C2CA67B-ABB7-9807-77E0-04993ECD455D}"/>
              </a:ext>
            </a:extLst>
          </p:cNvPr>
          <p:cNvSpPr txBox="1"/>
          <p:nvPr/>
        </p:nvSpPr>
        <p:spPr>
          <a:xfrm>
            <a:off x="2872138" y="643812"/>
            <a:ext cx="627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NOM DU PROJET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5C9CD50-D2B7-D92C-FD7D-D114EAB2AE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60914" y="1663007"/>
            <a:ext cx="6270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Ce projet à pour objectif de </a:t>
            </a:r>
          </a:p>
          <a:p>
            <a:pPr algn="ctr"/>
            <a:r>
              <a:rPr lang="fr-FR" sz="1000" i="1" dirty="0">
                <a:solidFill>
                  <a:schemeClr val="bg1"/>
                </a:solidFill>
              </a:rPr>
              <a:t>Optionnel si l’intitulé du projet est assez explicite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E04EC68-8197-C8BE-BDD5-EE1B16E1FBB2}"/>
              </a:ext>
            </a:extLst>
          </p:cNvPr>
          <p:cNvGrpSpPr/>
          <p:nvPr/>
        </p:nvGrpSpPr>
        <p:grpSpPr>
          <a:xfrm>
            <a:off x="8878" y="294108"/>
            <a:ext cx="12100264" cy="6115648"/>
            <a:chOff x="0" y="294108"/>
            <a:chExt cx="12100264" cy="6115648"/>
          </a:xfrm>
        </p:grpSpPr>
        <p:pic>
          <p:nvPicPr>
            <p:cNvPr id="7" name="Image 6" descr="Une image contenant bleu, capture d’écran, Graphique, drapeau&#10;&#10;Description générée automatiquement">
              <a:extLst>
                <a:ext uri="{FF2B5EF4-FFF2-40B4-BE49-F238E27FC236}">
                  <a16:creationId xmlns:a16="http://schemas.microsoft.com/office/drawing/2014/main" id="{7014A3E1-13A6-BB4F-6492-88CAA0FF6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4" t="4625" r="3525" b="4354"/>
            <a:stretch/>
          </p:blipFill>
          <p:spPr>
            <a:xfrm>
              <a:off x="954732" y="294108"/>
              <a:ext cx="9800072" cy="3932808"/>
            </a:xfrm>
            <a:prstGeom prst="rect">
              <a:avLst/>
            </a:prstGeom>
          </p:spPr>
        </p:pic>
        <p:pic>
          <p:nvPicPr>
            <p:cNvPr id="16" name="Image 15" descr="Une image contenant texte, Police, logo, symbole&#10;&#10;Description générée automatiquement">
              <a:extLst>
                <a:ext uri="{FF2B5EF4-FFF2-40B4-BE49-F238E27FC236}">
                  <a16:creationId xmlns:a16="http://schemas.microsoft.com/office/drawing/2014/main" id="{FEA02735-0B37-661A-5CE4-CC6D780C2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4" r="7594"/>
            <a:stretch/>
          </p:blipFill>
          <p:spPr>
            <a:xfrm>
              <a:off x="0" y="4226916"/>
              <a:ext cx="9490229" cy="2182840"/>
            </a:xfrm>
            <a:prstGeom prst="rect">
              <a:avLst/>
            </a:prstGeom>
          </p:spPr>
        </p:pic>
        <p:pic>
          <p:nvPicPr>
            <p:cNvPr id="18" name="Image 17" descr="Une image contenant texte, Police, Graphique, logo&#10;&#10;Description générée automatiquement">
              <a:extLst>
                <a:ext uri="{FF2B5EF4-FFF2-40B4-BE49-F238E27FC236}">
                  <a16:creationId xmlns:a16="http://schemas.microsoft.com/office/drawing/2014/main" id="{97EF21D3-A21A-1067-A6A5-F34DE5FF6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0994" y="4286214"/>
              <a:ext cx="2369270" cy="1855047"/>
            </a:xfrm>
            <a:prstGeom prst="rect">
              <a:avLst/>
            </a:prstGeom>
          </p:spPr>
        </p:pic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43C4A6CD-0FE6-EFC9-1899-E9C795E9D69C}"/>
              </a:ext>
            </a:extLst>
          </p:cNvPr>
          <p:cNvSpPr txBox="1"/>
          <p:nvPr/>
        </p:nvSpPr>
        <p:spPr>
          <a:xfrm>
            <a:off x="4930748" y="784077"/>
            <a:ext cx="1767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NOM </a:t>
            </a:r>
            <a:r>
              <a:rPr lang="fr-FR">
                <a:solidFill>
                  <a:srgbClr val="FFFF00"/>
                </a:solidFill>
              </a:rPr>
              <a:t>DU PROJET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AAD9BF8-D890-39D8-A938-61C296C71C8A}"/>
              </a:ext>
            </a:extLst>
          </p:cNvPr>
          <p:cNvSpPr txBox="1"/>
          <p:nvPr/>
        </p:nvSpPr>
        <p:spPr>
          <a:xfrm>
            <a:off x="1475164" y="802875"/>
            <a:ext cx="16273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FFFF00"/>
                </a:solidFill>
              </a:rPr>
              <a:t>LOGO DU PORTEUR DE PROJET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49F4C89-FF4A-EF02-C44C-8FBE5415BB48}"/>
              </a:ext>
            </a:extLst>
          </p:cNvPr>
          <p:cNvSpPr txBox="1"/>
          <p:nvPr/>
        </p:nvSpPr>
        <p:spPr>
          <a:xfrm>
            <a:off x="1162975" y="1601935"/>
            <a:ext cx="93748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solidFill>
                  <a:schemeClr val="bg1"/>
                </a:solidFill>
                <a:latin typeface="CIDFont+F1"/>
              </a:rPr>
              <a:t>Ce projet a pour objectif de XXXX.</a:t>
            </a:r>
            <a:r>
              <a:rPr lang="fr-FR" sz="1100" b="0" i="0" u="none" strike="noStrike" baseline="0" dirty="0">
                <a:solidFill>
                  <a:schemeClr val="bg1"/>
                </a:solidFill>
                <a:latin typeface="CIDFont+F2"/>
              </a:rPr>
              <a:t>[optionnel si l’intitulé du projet est assez explicite]</a:t>
            </a:r>
          </a:p>
          <a:p>
            <a:pPr algn="l"/>
            <a:r>
              <a:rPr lang="fr-FR" sz="1800" b="0" i="0" u="none" strike="noStrike" baseline="0" dirty="0">
                <a:solidFill>
                  <a:schemeClr val="bg1"/>
                </a:solidFill>
                <a:latin typeface="CIDFont+F1"/>
              </a:rPr>
              <a:t>Ce projet est financé par l’Union Européenne dans le cadre du programme FEDER-FSE+ Réunion dont l’Autorité de gestion est la Région Réunion.</a:t>
            </a:r>
          </a:p>
          <a:p>
            <a:pPr algn="l"/>
            <a:r>
              <a:rPr lang="fr-FR" sz="1800" b="0" i="0" u="none" strike="noStrike" baseline="0" dirty="0">
                <a:solidFill>
                  <a:schemeClr val="bg1"/>
                </a:solidFill>
                <a:latin typeface="CIDFont+F1"/>
              </a:rPr>
              <a:t>L’Europe s’engage à La Réunion avec le Fonds Européen de Développement Régional (FEDER).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597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85</Words>
  <Application>Microsoft Office PowerPoint</Application>
  <PresentationFormat>Grand écran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CIDFont+F1</vt:lpstr>
      <vt:lpstr>CIDFont+F2</vt:lpstr>
      <vt:lpstr>Thème Office</vt:lpstr>
      <vt:lpstr>Présentation PowerPoint</vt:lpstr>
    </vt:vector>
  </TitlesOfParts>
  <Company>Region Reunion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Krysla CHANE-SING</dc:creator>
  <cp:lastModifiedBy>Krysla CHANE-SING</cp:lastModifiedBy>
  <cp:revision>7</cp:revision>
  <dcterms:created xsi:type="dcterms:W3CDTF">2023-06-20T08:08:14Z</dcterms:created>
  <dcterms:modified xsi:type="dcterms:W3CDTF">2023-07-07T07:09:47Z</dcterms:modified>
</cp:coreProperties>
</file>