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presProps.xml" ContentType="application/vnd.openxmlformats-officedocument.presentationml.presProps+xml"/>
  <Override PartName="/ppt/media/image1.wmf" ContentType="image/x-wmf"/>
  <Override PartName="/ppt/media/image2.gif" ContentType="image/gif"/>
  <Override PartName="/ppt/media/image11.png" ContentType="image/png"/>
  <Override PartName="/ppt/media/image5.jpeg" ContentType="image/jpeg"/>
  <Override PartName="/ppt/media/image7.png" ContentType="image/png"/>
  <Override PartName="/ppt/media/image3.jpeg" ContentType="image/jpeg"/>
  <Override PartName="/ppt/media/image4.png" ContentType="image/png"/>
  <Override PartName="/ppt/media/image6.gif" ContentType="image/gif"/>
  <Override PartName="/ppt/media/image9.jpeg" ContentType="image/jpeg"/>
  <Override PartName="/ppt/media/image8.png" ContentType="image/png"/>
  <Override PartName="/ppt/media/image10.gif" ContentType="image/gif"/>
  <Override PartName="/ppt/media/image12.png" ContentType="image/png"/>
  <Override PartName="/ppt/media/image18.jpeg" ContentType="image/jpeg"/>
  <Override PartName="/ppt/media/image13.png" ContentType="image/png"/>
  <Override PartName="/ppt/media/image14.gif" ContentType="image/gif"/>
  <Override PartName="/ppt/media/image15.jpeg" ContentType="image/jpeg"/>
  <Override PartName="/ppt/media/image16.png" ContentType="image/png"/>
  <Override PartName="/ppt/media/image17.png" ContentType="image/png"/>
  <Override PartName="/ppt/media/image19.gif" ContentType="image/gif"/>
  <Override PartName="/ppt/media/image20.png" ContentType="image/png"/>
  <Override PartName="/ppt/media/image21.jpeg" ContentType="image/jpeg"/>
  <Override PartName="/ppt/media/image22.gif" ContentType="image/gif"/>
  <Override PartName="/ppt/media/image23.png" ContentType="image/png"/>
  <Override PartName="/ppt/media/image24.png" ContentType="image/png"/>
  <Override PartName="/ppt/media/image25.jpeg" ContentType="image/jpeg"/>
  <Override PartName="/ppt/media/image27.png" ContentType="image/png"/>
  <Override PartName="/ppt/media/image26.gif" ContentType="image/gif"/>
  <Override PartName="/ppt/media/image28.png" ContentType="image/png"/>
  <Override PartName="/ppt/media/image29.jpeg" ContentType="image/jpeg"/>
  <Override PartName="/ppt/media/image30.gif" ContentType="image/gif"/>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Lst>
  <p:sldSz cx="7559675" cy="10691813"/>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377640" y="426240"/>
            <a:ext cx="6803280" cy="1784880"/>
          </a:xfrm>
          <a:prstGeom prst="rect">
            <a:avLst/>
          </a:prstGeom>
          <a:noFill/>
          <a:ln w="0">
            <a:noFill/>
          </a:ln>
        </p:spPr>
        <p:txBody>
          <a:bodyPr lIns="0" rIns="0" tIns="0" bIns="0" anchor="ctr">
            <a:noAutofit/>
          </a:bodyPr>
          <a:p>
            <a:pPr algn="ctr">
              <a:buNone/>
            </a:pPr>
            <a:endParaRPr b="0" lang="fr-FR" sz="4400" spc="-1" strike="noStrike">
              <a:latin typeface="Arial"/>
            </a:endParaRPr>
          </a:p>
        </p:txBody>
      </p:sp>
      <p:sp>
        <p:nvSpPr>
          <p:cNvPr id="24" name="PlaceHolder 2"/>
          <p:cNvSpPr>
            <a:spLocks noGrp="1"/>
          </p:cNvSpPr>
          <p:nvPr>
            <p:ph/>
          </p:nvPr>
        </p:nvSpPr>
        <p:spPr>
          <a:xfrm>
            <a:off x="377640" y="2501640"/>
            <a:ext cx="6803280" cy="2957400"/>
          </a:xfrm>
          <a:prstGeom prst="rect">
            <a:avLst/>
          </a:prstGeom>
          <a:noFill/>
          <a:ln w="0">
            <a:noFill/>
          </a:ln>
        </p:spPr>
        <p:txBody>
          <a:bodyPr lIns="0" rIns="0" tIns="0" bIns="0" anchor="t">
            <a:normAutofit/>
          </a:bodyPr>
          <a:p>
            <a:endParaRPr b="0" lang="fr-FR" sz="3200" spc="-1" strike="noStrike">
              <a:latin typeface="Arial"/>
            </a:endParaRPr>
          </a:p>
        </p:txBody>
      </p:sp>
      <p:sp>
        <p:nvSpPr>
          <p:cNvPr id="25" name="PlaceHolder 3"/>
          <p:cNvSpPr>
            <a:spLocks noGrp="1"/>
          </p:cNvSpPr>
          <p:nvPr>
            <p:ph/>
          </p:nvPr>
        </p:nvSpPr>
        <p:spPr>
          <a:xfrm>
            <a:off x="377640" y="5740560"/>
            <a:ext cx="6803280" cy="2957400"/>
          </a:xfrm>
          <a:prstGeom prst="rect">
            <a:avLst/>
          </a:prstGeom>
          <a:noFill/>
          <a:ln w="0">
            <a:noFill/>
          </a:ln>
        </p:spPr>
        <p:txBody>
          <a:bodyPr lIns="0" rIns="0" tIns="0" bIns="0" anchor="t">
            <a:normAutofit/>
          </a:bodyPr>
          <a:p>
            <a:endParaRPr b="0" lang="fr-FR"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377640" y="426240"/>
            <a:ext cx="6803280" cy="1784880"/>
          </a:xfrm>
          <a:prstGeom prst="rect">
            <a:avLst/>
          </a:prstGeom>
          <a:noFill/>
          <a:ln w="0">
            <a:noFill/>
          </a:ln>
        </p:spPr>
        <p:txBody>
          <a:bodyPr lIns="0" rIns="0" tIns="0" bIns="0" anchor="ctr">
            <a:noAutofit/>
          </a:bodyPr>
          <a:p>
            <a:pPr algn="ctr">
              <a:buNone/>
            </a:pPr>
            <a:endParaRPr b="0" lang="fr-FR" sz="4400" spc="-1" strike="noStrike">
              <a:latin typeface="Arial"/>
            </a:endParaRPr>
          </a:p>
        </p:txBody>
      </p:sp>
      <p:sp>
        <p:nvSpPr>
          <p:cNvPr id="27" name="PlaceHolder 2"/>
          <p:cNvSpPr>
            <a:spLocks noGrp="1"/>
          </p:cNvSpPr>
          <p:nvPr>
            <p:ph/>
          </p:nvPr>
        </p:nvSpPr>
        <p:spPr>
          <a:xfrm>
            <a:off x="377640" y="2501640"/>
            <a:ext cx="3319920" cy="2957400"/>
          </a:xfrm>
          <a:prstGeom prst="rect">
            <a:avLst/>
          </a:prstGeom>
          <a:noFill/>
          <a:ln w="0">
            <a:noFill/>
          </a:ln>
        </p:spPr>
        <p:txBody>
          <a:bodyPr lIns="0" rIns="0" tIns="0" bIns="0" anchor="t">
            <a:normAutofit/>
          </a:bodyPr>
          <a:p>
            <a:endParaRPr b="0" lang="fr-FR" sz="3200" spc="-1" strike="noStrike">
              <a:latin typeface="Arial"/>
            </a:endParaRPr>
          </a:p>
        </p:txBody>
      </p:sp>
      <p:sp>
        <p:nvSpPr>
          <p:cNvPr id="28" name="PlaceHolder 3"/>
          <p:cNvSpPr>
            <a:spLocks noGrp="1"/>
          </p:cNvSpPr>
          <p:nvPr>
            <p:ph/>
          </p:nvPr>
        </p:nvSpPr>
        <p:spPr>
          <a:xfrm>
            <a:off x="3863880" y="2501640"/>
            <a:ext cx="3319920" cy="2957400"/>
          </a:xfrm>
          <a:prstGeom prst="rect">
            <a:avLst/>
          </a:prstGeom>
          <a:noFill/>
          <a:ln w="0">
            <a:noFill/>
          </a:ln>
        </p:spPr>
        <p:txBody>
          <a:bodyPr lIns="0" rIns="0" tIns="0" bIns="0" anchor="t">
            <a:normAutofit/>
          </a:bodyPr>
          <a:p>
            <a:endParaRPr b="0" lang="fr-FR" sz="3200" spc="-1" strike="noStrike">
              <a:latin typeface="Arial"/>
            </a:endParaRPr>
          </a:p>
        </p:txBody>
      </p:sp>
      <p:sp>
        <p:nvSpPr>
          <p:cNvPr id="29" name="PlaceHolder 4"/>
          <p:cNvSpPr>
            <a:spLocks noGrp="1"/>
          </p:cNvSpPr>
          <p:nvPr>
            <p:ph/>
          </p:nvPr>
        </p:nvSpPr>
        <p:spPr>
          <a:xfrm>
            <a:off x="377640" y="5740560"/>
            <a:ext cx="3319920" cy="2957400"/>
          </a:xfrm>
          <a:prstGeom prst="rect">
            <a:avLst/>
          </a:prstGeom>
          <a:noFill/>
          <a:ln w="0">
            <a:noFill/>
          </a:ln>
        </p:spPr>
        <p:txBody>
          <a:bodyPr lIns="0" rIns="0" tIns="0" bIns="0" anchor="t">
            <a:normAutofit/>
          </a:bodyPr>
          <a:p>
            <a:endParaRPr b="0" lang="fr-FR" sz="3200" spc="-1" strike="noStrike">
              <a:latin typeface="Arial"/>
            </a:endParaRPr>
          </a:p>
        </p:txBody>
      </p:sp>
      <p:sp>
        <p:nvSpPr>
          <p:cNvPr id="30" name="PlaceHolder 5"/>
          <p:cNvSpPr>
            <a:spLocks noGrp="1"/>
          </p:cNvSpPr>
          <p:nvPr>
            <p:ph/>
          </p:nvPr>
        </p:nvSpPr>
        <p:spPr>
          <a:xfrm>
            <a:off x="3863880" y="5740560"/>
            <a:ext cx="3319920" cy="2957400"/>
          </a:xfrm>
          <a:prstGeom prst="rect">
            <a:avLst/>
          </a:prstGeom>
          <a:noFill/>
          <a:ln w="0">
            <a:noFill/>
          </a:ln>
        </p:spPr>
        <p:txBody>
          <a:bodyPr lIns="0" rIns="0" tIns="0" bIns="0" anchor="t">
            <a:normAutofit/>
          </a:bodyPr>
          <a:p>
            <a:endParaRPr b="0" lang="fr-FR"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377640" y="426240"/>
            <a:ext cx="6803280" cy="1784880"/>
          </a:xfrm>
          <a:prstGeom prst="rect">
            <a:avLst/>
          </a:prstGeom>
          <a:noFill/>
          <a:ln w="0">
            <a:noFill/>
          </a:ln>
        </p:spPr>
        <p:txBody>
          <a:bodyPr lIns="0" rIns="0" tIns="0" bIns="0" anchor="ctr">
            <a:noAutofit/>
          </a:bodyPr>
          <a:p>
            <a:pPr algn="ctr">
              <a:buNone/>
            </a:pPr>
            <a:endParaRPr b="0" lang="fr-FR" sz="4400" spc="-1" strike="noStrike">
              <a:latin typeface="Arial"/>
            </a:endParaRPr>
          </a:p>
        </p:txBody>
      </p:sp>
      <p:sp>
        <p:nvSpPr>
          <p:cNvPr id="32" name="PlaceHolder 2"/>
          <p:cNvSpPr>
            <a:spLocks noGrp="1"/>
          </p:cNvSpPr>
          <p:nvPr>
            <p:ph/>
          </p:nvPr>
        </p:nvSpPr>
        <p:spPr>
          <a:xfrm>
            <a:off x="377640" y="2501640"/>
            <a:ext cx="2190240" cy="2957400"/>
          </a:xfrm>
          <a:prstGeom prst="rect">
            <a:avLst/>
          </a:prstGeom>
          <a:noFill/>
          <a:ln w="0">
            <a:noFill/>
          </a:ln>
        </p:spPr>
        <p:txBody>
          <a:bodyPr lIns="0" rIns="0" tIns="0" bIns="0" anchor="t">
            <a:normAutofit/>
          </a:bodyPr>
          <a:p>
            <a:endParaRPr b="0" lang="fr-FR" sz="3200" spc="-1" strike="noStrike">
              <a:latin typeface="Arial"/>
            </a:endParaRPr>
          </a:p>
        </p:txBody>
      </p:sp>
      <p:sp>
        <p:nvSpPr>
          <p:cNvPr id="33" name="PlaceHolder 3"/>
          <p:cNvSpPr>
            <a:spLocks noGrp="1"/>
          </p:cNvSpPr>
          <p:nvPr>
            <p:ph/>
          </p:nvPr>
        </p:nvSpPr>
        <p:spPr>
          <a:xfrm>
            <a:off x="2677680" y="2501640"/>
            <a:ext cx="2190240" cy="2957400"/>
          </a:xfrm>
          <a:prstGeom prst="rect">
            <a:avLst/>
          </a:prstGeom>
          <a:noFill/>
          <a:ln w="0">
            <a:noFill/>
          </a:ln>
        </p:spPr>
        <p:txBody>
          <a:bodyPr lIns="0" rIns="0" tIns="0" bIns="0" anchor="t">
            <a:normAutofit/>
          </a:bodyPr>
          <a:p>
            <a:endParaRPr b="0" lang="fr-FR" sz="3200" spc="-1" strike="noStrike">
              <a:latin typeface="Arial"/>
            </a:endParaRPr>
          </a:p>
        </p:txBody>
      </p:sp>
      <p:sp>
        <p:nvSpPr>
          <p:cNvPr id="34" name="PlaceHolder 4"/>
          <p:cNvSpPr>
            <a:spLocks noGrp="1"/>
          </p:cNvSpPr>
          <p:nvPr>
            <p:ph/>
          </p:nvPr>
        </p:nvSpPr>
        <p:spPr>
          <a:xfrm>
            <a:off x="4978080" y="2501640"/>
            <a:ext cx="2190240" cy="2957400"/>
          </a:xfrm>
          <a:prstGeom prst="rect">
            <a:avLst/>
          </a:prstGeom>
          <a:noFill/>
          <a:ln w="0">
            <a:noFill/>
          </a:ln>
        </p:spPr>
        <p:txBody>
          <a:bodyPr lIns="0" rIns="0" tIns="0" bIns="0" anchor="t">
            <a:normAutofit/>
          </a:bodyPr>
          <a:p>
            <a:endParaRPr b="0" lang="fr-FR" sz="3200" spc="-1" strike="noStrike">
              <a:latin typeface="Arial"/>
            </a:endParaRPr>
          </a:p>
        </p:txBody>
      </p:sp>
      <p:sp>
        <p:nvSpPr>
          <p:cNvPr id="35" name="PlaceHolder 5"/>
          <p:cNvSpPr>
            <a:spLocks noGrp="1"/>
          </p:cNvSpPr>
          <p:nvPr>
            <p:ph/>
          </p:nvPr>
        </p:nvSpPr>
        <p:spPr>
          <a:xfrm>
            <a:off x="377640" y="5740560"/>
            <a:ext cx="2190240" cy="2957400"/>
          </a:xfrm>
          <a:prstGeom prst="rect">
            <a:avLst/>
          </a:prstGeom>
          <a:noFill/>
          <a:ln w="0">
            <a:noFill/>
          </a:ln>
        </p:spPr>
        <p:txBody>
          <a:bodyPr lIns="0" rIns="0" tIns="0" bIns="0" anchor="t">
            <a:normAutofit/>
          </a:bodyPr>
          <a:p>
            <a:endParaRPr b="0" lang="fr-FR" sz="3200" spc="-1" strike="noStrike">
              <a:latin typeface="Arial"/>
            </a:endParaRPr>
          </a:p>
        </p:txBody>
      </p:sp>
      <p:sp>
        <p:nvSpPr>
          <p:cNvPr id="36" name="PlaceHolder 6"/>
          <p:cNvSpPr>
            <a:spLocks noGrp="1"/>
          </p:cNvSpPr>
          <p:nvPr>
            <p:ph/>
          </p:nvPr>
        </p:nvSpPr>
        <p:spPr>
          <a:xfrm>
            <a:off x="2677680" y="5740560"/>
            <a:ext cx="2190240" cy="2957400"/>
          </a:xfrm>
          <a:prstGeom prst="rect">
            <a:avLst/>
          </a:prstGeom>
          <a:noFill/>
          <a:ln w="0">
            <a:noFill/>
          </a:ln>
        </p:spPr>
        <p:txBody>
          <a:bodyPr lIns="0" rIns="0" tIns="0" bIns="0" anchor="t">
            <a:normAutofit/>
          </a:bodyPr>
          <a:p>
            <a:endParaRPr b="0" lang="fr-FR" sz="3200" spc="-1" strike="noStrike">
              <a:latin typeface="Arial"/>
            </a:endParaRPr>
          </a:p>
        </p:txBody>
      </p:sp>
      <p:sp>
        <p:nvSpPr>
          <p:cNvPr id="37" name="PlaceHolder 7"/>
          <p:cNvSpPr>
            <a:spLocks noGrp="1"/>
          </p:cNvSpPr>
          <p:nvPr>
            <p:ph/>
          </p:nvPr>
        </p:nvSpPr>
        <p:spPr>
          <a:xfrm>
            <a:off x="4978080" y="5740560"/>
            <a:ext cx="2190240" cy="2957400"/>
          </a:xfrm>
          <a:prstGeom prst="rect">
            <a:avLst/>
          </a:prstGeom>
          <a:noFill/>
          <a:ln w="0">
            <a:noFill/>
          </a:ln>
        </p:spPr>
        <p:txBody>
          <a:bodyPr lIns="0" rIns="0" tIns="0" bIns="0" anchor="t">
            <a:normAutofit/>
          </a:bodyPr>
          <a:p>
            <a:endParaRPr b="0" lang="fr-FR"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377640" y="426240"/>
            <a:ext cx="6803280" cy="1784880"/>
          </a:xfrm>
          <a:prstGeom prst="rect">
            <a:avLst/>
          </a:prstGeom>
          <a:noFill/>
          <a:ln w="0">
            <a:noFill/>
          </a:ln>
        </p:spPr>
        <p:txBody>
          <a:bodyPr lIns="0" rIns="0" tIns="0" bIns="0" anchor="ctr">
            <a:noAutofit/>
          </a:bodyPr>
          <a:p>
            <a:pPr algn="ctr">
              <a:buNone/>
            </a:pPr>
            <a:endParaRPr b="0" lang="fr-FR" sz="4400" spc="-1" strike="noStrike">
              <a:latin typeface="Arial"/>
            </a:endParaRPr>
          </a:p>
        </p:txBody>
      </p:sp>
      <p:sp>
        <p:nvSpPr>
          <p:cNvPr id="41" name="PlaceHolder 2"/>
          <p:cNvSpPr>
            <a:spLocks noGrp="1"/>
          </p:cNvSpPr>
          <p:nvPr>
            <p:ph type="subTitle"/>
          </p:nvPr>
        </p:nvSpPr>
        <p:spPr>
          <a:xfrm>
            <a:off x="377640" y="2501640"/>
            <a:ext cx="6803280" cy="6200640"/>
          </a:xfrm>
          <a:prstGeom prst="rect">
            <a:avLst/>
          </a:prstGeom>
          <a:noFill/>
          <a:ln w="0">
            <a:noFill/>
          </a:ln>
        </p:spPr>
        <p:txBody>
          <a:bodyPr lIns="0" rIns="0" tIns="0" bIns="0" anchor="ctr">
            <a:noAutofit/>
          </a:bodyPr>
          <a:p>
            <a:pPr algn="ctr">
              <a:buNone/>
            </a:pPr>
            <a:endParaRPr b="0" lang="fr-FR"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377640" y="426240"/>
            <a:ext cx="6803280" cy="1784880"/>
          </a:xfrm>
          <a:prstGeom prst="rect">
            <a:avLst/>
          </a:prstGeom>
          <a:noFill/>
          <a:ln w="0">
            <a:noFill/>
          </a:ln>
        </p:spPr>
        <p:txBody>
          <a:bodyPr lIns="0" rIns="0" tIns="0" bIns="0" anchor="ctr">
            <a:noAutofit/>
          </a:bodyPr>
          <a:p>
            <a:pPr algn="ctr">
              <a:buNone/>
            </a:pPr>
            <a:endParaRPr b="0" lang="fr-FR" sz="4400" spc="-1" strike="noStrike">
              <a:latin typeface="Arial"/>
            </a:endParaRPr>
          </a:p>
        </p:txBody>
      </p:sp>
      <p:sp>
        <p:nvSpPr>
          <p:cNvPr id="43" name="PlaceHolder 2"/>
          <p:cNvSpPr>
            <a:spLocks noGrp="1"/>
          </p:cNvSpPr>
          <p:nvPr>
            <p:ph/>
          </p:nvPr>
        </p:nvSpPr>
        <p:spPr>
          <a:xfrm>
            <a:off x="377640" y="2501640"/>
            <a:ext cx="6803280" cy="6200640"/>
          </a:xfrm>
          <a:prstGeom prst="rect">
            <a:avLst/>
          </a:prstGeom>
          <a:noFill/>
          <a:ln w="0">
            <a:noFill/>
          </a:ln>
        </p:spPr>
        <p:txBody>
          <a:bodyPr lIns="0" rIns="0" tIns="0" bIns="0" anchor="t">
            <a:normAutofit/>
          </a:bodyPr>
          <a:p>
            <a:endParaRPr b="0" lang="fr-FR"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377640" y="426240"/>
            <a:ext cx="6803280" cy="1784880"/>
          </a:xfrm>
          <a:prstGeom prst="rect">
            <a:avLst/>
          </a:prstGeom>
          <a:noFill/>
          <a:ln w="0">
            <a:noFill/>
          </a:ln>
        </p:spPr>
        <p:txBody>
          <a:bodyPr lIns="0" rIns="0" tIns="0" bIns="0" anchor="ctr">
            <a:noAutofit/>
          </a:bodyPr>
          <a:p>
            <a:pPr algn="ctr">
              <a:buNone/>
            </a:pPr>
            <a:endParaRPr b="0" lang="fr-FR" sz="4400" spc="-1" strike="noStrike">
              <a:latin typeface="Arial"/>
            </a:endParaRPr>
          </a:p>
        </p:txBody>
      </p:sp>
      <p:sp>
        <p:nvSpPr>
          <p:cNvPr id="45" name="PlaceHolder 2"/>
          <p:cNvSpPr>
            <a:spLocks noGrp="1"/>
          </p:cNvSpPr>
          <p:nvPr>
            <p:ph/>
          </p:nvPr>
        </p:nvSpPr>
        <p:spPr>
          <a:xfrm>
            <a:off x="377640" y="2501640"/>
            <a:ext cx="3319920" cy="6200640"/>
          </a:xfrm>
          <a:prstGeom prst="rect">
            <a:avLst/>
          </a:prstGeom>
          <a:noFill/>
          <a:ln w="0">
            <a:noFill/>
          </a:ln>
        </p:spPr>
        <p:txBody>
          <a:bodyPr lIns="0" rIns="0" tIns="0" bIns="0" anchor="t">
            <a:normAutofit/>
          </a:bodyPr>
          <a:p>
            <a:endParaRPr b="0" lang="fr-FR" sz="3200" spc="-1" strike="noStrike">
              <a:latin typeface="Arial"/>
            </a:endParaRPr>
          </a:p>
        </p:txBody>
      </p:sp>
      <p:sp>
        <p:nvSpPr>
          <p:cNvPr id="46" name="PlaceHolder 3"/>
          <p:cNvSpPr>
            <a:spLocks noGrp="1"/>
          </p:cNvSpPr>
          <p:nvPr>
            <p:ph/>
          </p:nvPr>
        </p:nvSpPr>
        <p:spPr>
          <a:xfrm>
            <a:off x="3863880" y="2501640"/>
            <a:ext cx="3319920" cy="6200640"/>
          </a:xfrm>
          <a:prstGeom prst="rect">
            <a:avLst/>
          </a:prstGeom>
          <a:noFill/>
          <a:ln w="0">
            <a:noFill/>
          </a:ln>
        </p:spPr>
        <p:txBody>
          <a:bodyPr lIns="0" rIns="0" tIns="0" bIns="0" anchor="t">
            <a:normAutofit/>
          </a:bodyPr>
          <a:p>
            <a:endParaRPr b="0" lang="fr-FR"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377640" y="426240"/>
            <a:ext cx="6803280" cy="1784880"/>
          </a:xfrm>
          <a:prstGeom prst="rect">
            <a:avLst/>
          </a:prstGeom>
          <a:noFill/>
          <a:ln w="0">
            <a:noFill/>
          </a:ln>
        </p:spPr>
        <p:txBody>
          <a:bodyPr lIns="0" rIns="0" tIns="0" bIns="0" anchor="ctr">
            <a:noAutofit/>
          </a:bodyPr>
          <a:p>
            <a:pPr algn="ctr">
              <a:buNone/>
            </a:pPr>
            <a:endParaRPr b="0" lang="fr-FR"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377640" y="426240"/>
            <a:ext cx="6803280" cy="8274960"/>
          </a:xfrm>
          <a:prstGeom prst="rect">
            <a:avLst/>
          </a:prstGeom>
          <a:noFill/>
          <a:ln w="0">
            <a:noFill/>
          </a:ln>
        </p:spPr>
        <p:txBody>
          <a:bodyPr lIns="0" rIns="0" tIns="0" bIns="0" anchor="ctr">
            <a:noAutofit/>
          </a:bodyPr>
          <a:p>
            <a:pPr algn="ctr">
              <a:buNone/>
            </a:pPr>
            <a:endParaRPr b="0" lang="fr-FR"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377640" y="426240"/>
            <a:ext cx="6803280" cy="1784880"/>
          </a:xfrm>
          <a:prstGeom prst="rect">
            <a:avLst/>
          </a:prstGeom>
          <a:noFill/>
          <a:ln w="0">
            <a:noFill/>
          </a:ln>
        </p:spPr>
        <p:txBody>
          <a:bodyPr lIns="0" rIns="0" tIns="0" bIns="0" anchor="ctr">
            <a:noAutofit/>
          </a:bodyPr>
          <a:p>
            <a:pPr algn="ctr">
              <a:buNone/>
            </a:pPr>
            <a:endParaRPr b="0" lang="fr-FR" sz="4400" spc="-1" strike="noStrike">
              <a:latin typeface="Arial"/>
            </a:endParaRPr>
          </a:p>
        </p:txBody>
      </p:sp>
      <p:sp>
        <p:nvSpPr>
          <p:cNvPr id="50" name="PlaceHolder 2"/>
          <p:cNvSpPr>
            <a:spLocks noGrp="1"/>
          </p:cNvSpPr>
          <p:nvPr>
            <p:ph/>
          </p:nvPr>
        </p:nvSpPr>
        <p:spPr>
          <a:xfrm>
            <a:off x="377640" y="2501640"/>
            <a:ext cx="3319920" cy="2957400"/>
          </a:xfrm>
          <a:prstGeom prst="rect">
            <a:avLst/>
          </a:prstGeom>
          <a:noFill/>
          <a:ln w="0">
            <a:noFill/>
          </a:ln>
        </p:spPr>
        <p:txBody>
          <a:bodyPr lIns="0" rIns="0" tIns="0" bIns="0" anchor="t">
            <a:normAutofit/>
          </a:bodyPr>
          <a:p>
            <a:endParaRPr b="0" lang="fr-FR" sz="3200" spc="-1" strike="noStrike">
              <a:latin typeface="Arial"/>
            </a:endParaRPr>
          </a:p>
        </p:txBody>
      </p:sp>
      <p:sp>
        <p:nvSpPr>
          <p:cNvPr id="51" name="PlaceHolder 3"/>
          <p:cNvSpPr>
            <a:spLocks noGrp="1"/>
          </p:cNvSpPr>
          <p:nvPr>
            <p:ph/>
          </p:nvPr>
        </p:nvSpPr>
        <p:spPr>
          <a:xfrm>
            <a:off x="3863880" y="2501640"/>
            <a:ext cx="3319920" cy="6200640"/>
          </a:xfrm>
          <a:prstGeom prst="rect">
            <a:avLst/>
          </a:prstGeom>
          <a:noFill/>
          <a:ln w="0">
            <a:noFill/>
          </a:ln>
        </p:spPr>
        <p:txBody>
          <a:bodyPr lIns="0" rIns="0" tIns="0" bIns="0" anchor="t">
            <a:normAutofit/>
          </a:bodyPr>
          <a:p>
            <a:endParaRPr b="0" lang="fr-FR" sz="3200" spc="-1" strike="noStrike">
              <a:latin typeface="Arial"/>
            </a:endParaRPr>
          </a:p>
        </p:txBody>
      </p:sp>
      <p:sp>
        <p:nvSpPr>
          <p:cNvPr id="52" name="PlaceHolder 4"/>
          <p:cNvSpPr>
            <a:spLocks noGrp="1"/>
          </p:cNvSpPr>
          <p:nvPr>
            <p:ph/>
          </p:nvPr>
        </p:nvSpPr>
        <p:spPr>
          <a:xfrm>
            <a:off x="377640" y="5740560"/>
            <a:ext cx="3319920" cy="2957400"/>
          </a:xfrm>
          <a:prstGeom prst="rect">
            <a:avLst/>
          </a:prstGeom>
          <a:noFill/>
          <a:ln w="0">
            <a:noFill/>
          </a:ln>
        </p:spPr>
        <p:txBody>
          <a:bodyPr lIns="0" rIns="0" tIns="0" bIns="0" anchor="t">
            <a:normAutofit/>
          </a:bodyPr>
          <a:p>
            <a:endParaRPr b="0" lang="fr-FR"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377640" y="426240"/>
            <a:ext cx="6803280" cy="1784880"/>
          </a:xfrm>
          <a:prstGeom prst="rect">
            <a:avLst/>
          </a:prstGeom>
          <a:noFill/>
          <a:ln w="0">
            <a:noFill/>
          </a:ln>
        </p:spPr>
        <p:txBody>
          <a:bodyPr lIns="0" rIns="0" tIns="0" bIns="0" anchor="ctr">
            <a:noAutofit/>
          </a:bodyPr>
          <a:p>
            <a:pPr algn="ctr">
              <a:buNone/>
            </a:pPr>
            <a:endParaRPr b="0" lang="fr-FR" sz="4400" spc="-1" strike="noStrike">
              <a:latin typeface="Arial"/>
            </a:endParaRPr>
          </a:p>
        </p:txBody>
      </p:sp>
      <p:sp>
        <p:nvSpPr>
          <p:cNvPr id="3" name="PlaceHolder 2"/>
          <p:cNvSpPr>
            <a:spLocks noGrp="1"/>
          </p:cNvSpPr>
          <p:nvPr>
            <p:ph type="subTitle"/>
          </p:nvPr>
        </p:nvSpPr>
        <p:spPr>
          <a:xfrm>
            <a:off x="377640" y="2501640"/>
            <a:ext cx="6803280" cy="6200640"/>
          </a:xfrm>
          <a:prstGeom prst="rect">
            <a:avLst/>
          </a:prstGeom>
          <a:noFill/>
          <a:ln w="0">
            <a:noFill/>
          </a:ln>
        </p:spPr>
        <p:txBody>
          <a:bodyPr lIns="0" rIns="0" tIns="0" bIns="0" anchor="ctr">
            <a:noAutofit/>
          </a:bodyPr>
          <a:p>
            <a:pPr algn="ctr">
              <a:buNone/>
            </a:pPr>
            <a:endParaRPr b="0" lang="fr-FR"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377640" y="426240"/>
            <a:ext cx="6803280" cy="1784880"/>
          </a:xfrm>
          <a:prstGeom prst="rect">
            <a:avLst/>
          </a:prstGeom>
          <a:noFill/>
          <a:ln w="0">
            <a:noFill/>
          </a:ln>
        </p:spPr>
        <p:txBody>
          <a:bodyPr lIns="0" rIns="0" tIns="0" bIns="0" anchor="ctr">
            <a:noAutofit/>
          </a:bodyPr>
          <a:p>
            <a:pPr algn="ctr">
              <a:buNone/>
            </a:pPr>
            <a:endParaRPr b="0" lang="fr-FR" sz="4400" spc="-1" strike="noStrike">
              <a:latin typeface="Arial"/>
            </a:endParaRPr>
          </a:p>
        </p:txBody>
      </p:sp>
      <p:sp>
        <p:nvSpPr>
          <p:cNvPr id="54" name="PlaceHolder 2"/>
          <p:cNvSpPr>
            <a:spLocks noGrp="1"/>
          </p:cNvSpPr>
          <p:nvPr>
            <p:ph/>
          </p:nvPr>
        </p:nvSpPr>
        <p:spPr>
          <a:xfrm>
            <a:off x="377640" y="2501640"/>
            <a:ext cx="3319920" cy="6200640"/>
          </a:xfrm>
          <a:prstGeom prst="rect">
            <a:avLst/>
          </a:prstGeom>
          <a:noFill/>
          <a:ln w="0">
            <a:noFill/>
          </a:ln>
        </p:spPr>
        <p:txBody>
          <a:bodyPr lIns="0" rIns="0" tIns="0" bIns="0" anchor="t">
            <a:normAutofit/>
          </a:bodyPr>
          <a:p>
            <a:endParaRPr b="0" lang="fr-FR" sz="3200" spc="-1" strike="noStrike">
              <a:latin typeface="Arial"/>
            </a:endParaRPr>
          </a:p>
        </p:txBody>
      </p:sp>
      <p:sp>
        <p:nvSpPr>
          <p:cNvPr id="55" name="PlaceHolder 3"/>
          <p:cNvSpPr>
            <a:spLocks noGrp="1"/>
          </p:cNvSpPr>
          <p:nvPr>
            <p:ph/>
          </p:nvPr>
        </p:nvSpPr>
        <p:spPr>
          <a:xfrm>
            <a:off x="3863880" y="2501640"/>
            <a:ext cx="3319920" cy="2957400"/>
          </a:xfrm>
          <a:prstGeom prst="rect">
            <a:avLst/>
          </a:prstGeom>
          <a:noFill/>
          <a:ln w="0">
            <a:noFill/>
          </a:ln>
        </p:spPr>
        <p:txBody>
          <a:bodyPr lIns="0" rIns="0" tIns="0" bIns="0" anchor="t">
            <a:normAutofit/>
          </a:bodyPr>
          <a:p>
            <a:endParaRPr b="0" lang="fr-FR" sz="3200" spc="-1" strike="noStrike">
              <a:latin typeface="Arial"/>
            </a:endParaRPr>
          </a:p>
        </p:txBody>
      </p:sp>
      <p:sp>
        <p:nvSpPr>
          <p:cNvPr id="56" name="PlaceHolder 4"/>
          <p:cNvSpPr>
            <a:spLocks noGrp="1"/>
          </p:cNvSpPr>
          <p:nvPr>
            <p:ph/>
          </p:nvPr>
        </p:nvSpPr>
        <p:spPr>
          <a:xfrm>
            <a:off x="3863880" y="5740560"/>
            <a:ext cx="3319920" cy="2957400"/>
          </a:xfrm>
          <a:prstGeom prst="rect">
            <a:avLst/>
          </a:prstGeom>
          <a:noFill/>
          <a:ln w="0">
            <a:noFill/>
          </a:ln>
        </p:spPr>
        <p:txBody>
          <a:bodyPr lIns="0" rIns="0" tIns="0" bIns="0" anchor="t">
            <a:normAutofit/>
          </a:bodyPr>
          <a:p>
            <a:endParaRPr b="0" lang="fr-FR"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377640" y="426240"/>
            <a:ext cx="6803280" cy="1784880"/>
          </a:xfrm>
          <a:prstGeom prst="rect">
            <a:avLst/>
          </a:prstGeom>
          <a:noFill/>
          <a:ln w="0">
            <a:noFill/>
          </a:ln>
        </p:spPr>
        <p:txBody>
          <a:bodyPr lIns="0" rIns="0" tIns="0" bIns="0" anchor="ctr">
            <a:noAutofit/>
          </a:bodyPr>
          <a:p>
            <a:pPr algn="ctr">
              <a:buNone/>
            </a:pPr>
            <a:endParaRPr b="0" lang="fr-FR" sz="4400" spc="-1" strike="noStrike">
              <a:latin typeface="Arial"/>
            </a:endParaRPr>
          </a:p>
        </p:txBody>
      </p:sp>
      <p:sp>
        <p:nvSpPr>
          <p:cNvPr id="58" name="PlaceHolder 2"/>
          <p:cNvSpPr>
            <a:spLocks noGrp="1"/>
          </p:cNvSpPr>
          <p:nvPr>
            <p:ph/>
          </p:nvPr>
        </p:nvSpPr>
        <p:spPr>
          <a:xfrm>
            <a:off x="377640" y="2501640"/>
            <a:ext cx="3319920" cy="2957400"/>
          </a:xfrm>
          <a:prstGeom prst="rect">
            <a:avLst/>
          </a:prstGeom>
          <a:noFill/>
          <a:ln w="0">
            <a:noFill/>
          </a:ln>
        </p:spPr>
        <p:txBody>
          <a:bodyPr lIns="0" rIns="0" tIns="0" bIns="0" anchor="t">
            <a:normAutofit/>
          </a:bodyPr>
          <a:p>
            <a:endParaRPr b="0" lang="fr-FR" sz="3200" spc="-1" strike="noStrike">
              <a:latin typeface="Arial"/>
            </a:endParaRPr>
          </a:p>
        </p:txBody>
      </p:sp>
      <p:sp>
        <p:nvSpPr>
          <p:cNvPr id="59" name="PlaceHolder 3"/>
          <p:cNvSpPr>
            <a:spLocks noGrp="1"/>
          </p:cNvSpPr>
          <p:nvPr>
            <p:ph/>
          </p:nvPr>
        </p:nvSpPr>
        <p:spPr>
          <a:xfrm>
            <a:off x="3863880" y="2501640"/>
            <a:ext cx="3319920" cy="2957400"/>
          </a:xfrm>
          <a:prstGeom prst="rect">
            <a:avLst/>
          </a:prstGeom>
          <a:noFill/>
          <a:ln w="0">
            <a:noFill/>
          </a:ln>
        </p:spPr>
        <p:txBody>
          <a:bodyPr lIns="0" rIns="0" tIns="0" bIns="0" anchor="t">
            <a:normAutofit/>
          </a:bodyPr>
          <a:p>
            <a:endParaRPr b="0" lang="fr-FR" sz="3200" spc="-1" strike="noStrike">
              <a:latin typeface="Arial"/>
            </a:endParaRPr>
          </a:p>
        </p:txBody>
      </p:sp>
      <p:sp>
        <p:nvSpPr>
          <p:cNvPr id="60" name="PlaceHolder 4"/>
          <p:cNvSpPr>
            <a:spLocks noGrp="1"/>
          </p:cNvSpPr>
          <p:nvPr>
            <p:ph/>
          </p:nvPr>
        </p:nvSpPr>
        <p:spPr>
          <a:xfrm>
            <a:off x="377640" y="5740560"/>
            <a:ext cx="6803280" cy="2957400"/>
          </a:xfrm>
          <a:prstGeom prst="rect">
            <a:avLst/>
          </a:prstGeom>
          <a:noFill/>
          <a:ln w="0">
            <a:noFill/>
          </a:ln>
        </p:spPr>
        <p:txBody>
          <a:bodyPr lIns="0" rIns="0" tIns="0" bIns="0" anchor="t">
            <a:normAutofit/>
          </a:bodyPr>
          <a:p>
            <a:endParaRPr b="0" lang="fr-FR"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377640" y="426240"/>
            <a:ext cx="6803280" cy="1784880"/>
          </a:xfrm>
          <a:prstGeom prst="rect">
            <a:avLst/>
          </a:prstGeom>
          <a:noFill/>
          <a:ln w="0">
            <a:noFill/>
          </a:ln>
        </p:spPr>
        <p:txBody>
          <a:bodyPr lIns="0" rIns="0" tIns="0" bIns="0" anchor="ctr">
            <a:noAutofit/>
          </a:bodyPr>
          <a:p>
            <a:pPr algn="ctr">
              <a:buNone/>
            </a:pPr>
            <a:endParaRPr b="0" lang="fr-FR" sz="4400" spc="-1" strike="noStrike">
              <a:latin typeface="Arial"/>
            </a:endParaRPr>
          </a:p>
        </p:txBody>
      </p:sp>
      <p:sp>
        <p:nvSpPr>
          <p:cNvPr id="62" name="PlaceHolder 2"/>
          <p:cNvSpPr>
            <a:spLocks noGrp="1"/>
          </p:cNvSpPr>
          <p:nvPr>
            <p:ph/>
          </p:nvPr>
        </p:nvSpPr>
        <p:spPr>
          <a:xfrm>
            <a:off x="377640" y="2501640"/>
            <a:ext cx="6803280" cy="2957400"/>
          </a:xfrm>
          <a:prstGeom prst="rect">
            <a:avLst/>
          </a:prstGeom>
          <a:noFill/>
          <a:ln w="0">
            <a:noFill/>
          </a:ln>
        </p:spPr>
        <p:txBody>
          <a:bodyPr lIns="0" rIns="0" tIns="0" bIns="0" anchor="t">
            <a:normAutofit/>
          </a:bodyPr>
          <a:p>
            <a:endParaRPr b="0" lang="fr-FR" sz="3200" spc="-1" strike="noStrike">
              <a:latin typeface="Arial"/>
            </a:endParaRPr>
          </a:p>
        </p:txBody>
      </p:sp>
      <p:sp>
        <p:nvSpPr>
          <p:cNvPr id="63" name="PlaceHolder 3"/>
          <p:cNvSpPr>
            <a:spLocks noGrp="1"/>
          </p:cNvSpPr>
          <p:nvPr>
            <p:ph/>
          </p:nvPr>
        </p:nvSpPr>
        <p:spPr>
          <a:xfrm>
            <a:off x="377640" y="5740560"/>
            <a:ext cx="6803280" cy="2957400"/>
          </a:xfrm>
          <a:prstGeom prst="rect">
            <a:avLst/>
          </a:prstGeom>
          <a:noFill/>
          <a:ln w="0">
            <a:noFill/>
          </a:ln>
        </p:spPr>
        <p:txBody>
          <a:bodyPr lIns="0" rIns="0" tIns="0" bIns="0" anchor="t">
            <a:normAutofit/>
          </a:bodyPr>
          <a:p>
            <a:endParaRPr b="0" lang="fr-FR"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377640" y="426240"/>
            <a:ext cx="6803280" cy="1784880"/>
          </a:xfrm>
          <a:prstGeom prst="rect">
            <a:avLst/>
          </a:prstGeom>
          <a:noFill/>
          <a:ln w="0">
            <a:noFill/>
          </a:ln>
        </p:spPr>
        <p:txBody>
          <a:bodyPr lIns="0" rIns="0" tIns="0" bIns="0" anchor="ctr">
            <a:noAutofit/>
          </a:bodyPr>
          <a:p>
            <a:pPr algn="ctr">
              <a:buNone/>
            </a:pPr>
            <a:endParaRPr b="0" lang="fr-FR" sz="4400" spc="-1" strike="noStrike">
              <a:latin typeface="Arial"/>
            </a:endParaRPr>
          </a:p>
        </p:txBody>
      </p:sp>
      <p:sp>
        <p:nvSpPr>
          <p:cNvPr id="65" name="PlaceHolder 2"/>
          <p:cNvSpPr>
            <a:spLocks noGrp="1"/>
          </p:cNvSpPr>
          <p:nvPr>
            <p:ph/>
          </p:nvPr>
        </p:nvSpPr>
        <p:spPr>
          <a:xfrm>
            <a:off x="377640" y="2501640"/>
            <a:ext cx="3319920" cy="2957400"/>
          </a:xfrm>
          <a:prstGeom prst="rect">
            <a:avLst/>
          </a:prstGeom>
          <a:noFill/>
          <a:ln w="0">
            <a:noFill/>
          </a:ln>
        </p:spPr>
        <p:txBody>
          <a:bodyPr lIns="0" rIns="0" tIns="0" bIns="0" anchor="t">
            <a:normAutofit/>
          </a:bodyPr>
          <a:p>
            <a:endParaRPr b="0" lang="fr-FR" sz="3200" spc="-1" strike="noStrike">
              <a:latin typeface="Arial"/>
            </a:endParaRPr>
          </a:p>
        </p:txBody>
      </p:sp>
      <p:sp>
        <p:nvSpPr>
          <p:cNvPr id="66" name="PlaceHolder 3"/>
          <p:cNvSpPr>
            <a:spLocks noGrp="1"/>
          </p:cNvSpPr>
          <p:nvPr>
            <p:ph/>
          </p:nvPr>
        </p:nvSpPr>
        <p:spPr>
          <a:xfrm>
            <a:off x="3863880" y="2501640"/>
            <a:ext cx="3319920" cy="2957400"/>
          </a:xfrm>
          <a:prstGeom prst="rect">
            <a:avLst/>
          </a:prstGeom>
          <a:noFill/>
          <a:ln w="0">
            <a:noFill/>
          </a:ln>
        </p:spPr>
        <p:txBody>
          <a:bodyPr lIns="0" rIns="0" tIns="0" bIns="0" anchor="t">
            <a:normAutofit/>
          </a:bodyPr>
          <a:p>
            <a:endParaRPr b="0" lang="fr-FR" sz="3200" spc="-1" strike="noStrike">
              <a:latin typeface="Arial"/>
            </a:endParaRPr>
          </a:p>
        </p:txBody>
      </p:sp>
      <p:sp>
        <p:nvSpPr>
          <p:cNvPr id="67" name="PlaceHolder 4"/>
          <p:cNvSpPr>
            <a:spLocks noGrp="1"/>
          </p:cNvSpPr>
          <p:nvPr>
            <p:ph/>
          </p:nvPr>
        </p:nvSpPr>
        <p:spPr>
          <a:xfrm>
            <a:off x="377640" y="5740560"/>
            <a:ext cx="3319920" cy="2957400"/>
          </a:xfrm>
          <a:prstGeom prst="rect">
            <a:avLst/>
          </a:prstGeom>
          <a:noFill/>
          <a:ln w="0">
            <a:noFill/>
          </a:ln>
        </p:spPr>
        <p:txBody>
          <a:bodyPr lIns="0" rIns="0" tIns="0" bIns="0" anchor="t">
            <a:normAutofit/>
          </a:bodyPr>
          <a:p>
            <a:endParaRPr b="0" lang="fr-FR" sz="3200" spc="-1" strike="noStrike">
              <a:latin typeface="Arial"/>
            </a:endParaRPr>
          </a:p>
        </p:txBody>
      </p:sp>
      <p:sp>
        <p:nvSpPr>
          <p:cNvPr id="68" name="PlaceHolder 5"/>
          <p:cNvSpPr>
            <a:spLocks noGrp="1"/>
          </p:cNvSpPr>
          <p:nvPr>
            <p:ph/>
          </p:nvPr>
        </p:nvSpPr>
        <p:spPr>
          <a:xfrm>
            <a:off x="3863880" y="5740560"/>
            <a:ext cx="3319920" cy="2957400"/>
          </a:xfrm>
          <a:prstGeom prst="rect">
            <a:avLst/>
          </a:prstGeom>
          <a:noFill/>
          <a:ln w="0">
            <a:noFill/>
          </a:ln>
        </p:spPr>
        <p:txBody>
          <a:bodyPr lIns="0" rIns="0" tIns="0" bIns="0" anchor="t">
            <a:normAutofit/>
          </a:bodyPr>
          <a:p>
            <a:endParaRPr b="0" lang="fr-FR"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377640" y="426240"/>
            <a:ext cx="6803280" cy="1784880"/>
          </a:xfrm>
          <a:prstGeom prst="rect">
            <a:avLst/>
          </a:prstGeom>
          <a:noFill/>
          <a:ln w="0">
            <a:noFill/>
          </a:ln>
        </p:spPr>
        <p:txBody>
          <a:bodyPr lIns="0" rIns="0" tIns="0" bIns="0" anchor="ctr">
            <a:noAutofit/>
          </a:bodyPr>
          <a:p>
            <a:pPr algn="ctr">
              <a:buNone/>
            </a:pPr>
            <a:endParaRPr b="0" lang="fr-FR" sz="4400" spc="-1" strike="noStrike">
              <a:latin typeface="Arial"/>
            </a:endParaRPr>
          </a:p>
        </p:txBody>
      </p:sp>
      <p:sp>
        <p:nvSpPr>
          <p:cNvPr id="70" name="PlaceHolder 2"/>
          <p:cNvSpPr>
            <a:spLocks noGrp="1"/>
          </p:cNvSpPr>
          <p:nvPr>
            <p:ph/>
          </p:nvPr>
        </p:nvSpPr>
        <p:spPr>
          <a:xfrm>
            <a:off x="377640" y="2501640"/>
            <a:ext cx="2190240" cy="2957400"/>
          </a:xfrm>
          <a:prstGeom prst="rect">
            <a:avLst/>
          </a:prstGeom>
          <a:noFill/>
          <a:ln w="0">
            <a:noFill/>
          </a:ln>
        </p:spPr>
        <p:txBody>
          <a:bodyPr lIns="0" rIns="0" tIns="0" bIns="0" anchor="t">
            <a:normAutofit/>
          </a:bodyPr>
          <a:p>
            <a:endParaRPr b="0" lang="fr-FR" sz="3200" spc="-1" strike="noStrike">
              <a:latin typeface="Arial"/>
            </a:endParaRPr>
          </a:p>
        </p:txBody>
      </p:sp>
      <p:sp>
        <p:nvSpPr>
          <p:cNvPr id="71" name="PlaceHolder 3"/>
          <p:cNvSpPr>
            <a:spLocks noGrp="1"/>
          </p:cNvSpPr>
          <p:nvPr>
            <p:ph/>
          </p:nvPr>
        </p:nvSpPr>
        <p:spPr>
          <a:xfrm>
            <a:off x="2677680" y="2501640"/>
            <a:ext cx="2190240" cy="2957400"/>
          </a:xfrm>
          <a:prstGeom prst="rect">
            <a:avLst/>
          </a:prstGeom>
          <a:noFill/>
          <a:ln w="0">
            <a:noFill/>
          </a:ln>
        </p:spPr>
        <p:txBody>
          <a:bodyPr lIns="0" rIns="0" tIns="0" bIns="0" anchor="t">
            <a:normAutofit/>
          </a:bodyPr>
          <a:p>
            <a:endParaRPr b="0" lang="fr-FR" sz="3200" spc="-1" strike="noStrike">
              <a:latin typeface="Arial"/>
            </a:endParaRPr>
          </a:p>
        </p:txBody>
      </p:sp>
      <p:sp>
        <p:nvSpPr>
          <p:cNvPr id="72" name="PlaceHolder 4"/>
          <p:cNvSpPr>
            <a:spLocks noGrp="1"/>
          </p:cNvSpPr>
          <p:nvPr>
            <p:ph/>
          </p:nvPr>
        </p:nvSpPr>
        <p:spPr>
          <a:xfrm>
            <a:off x="4978080" y="2501640"/>
            <a:ext cx="2190240" cy="2957400"/>
          </a:xfrm>
          <a:prstGeom prst="rect">
            <a:avLst/>
          </a:prstGeom>
          <a:noFill/>
          <a:ln w="0">
            <a:noFill/>
          </a:ln>
        </p:spPr>
        <p:txBody>
          <a:bodyPr lIns="0" rIns="0" tIns="0" bIns="0" anchor="t">
            <a:normAutofit/>
          </a:bodyPr>
          <a:p>
            <a:endParaRPr b="0" lang="fr-FR" sz="3200" spc="-1" strike="noStrike">
              <a:latin typeface="Arial"/>
            </a:endParaRPr>
          </a:p>
        </p:txBody>
      </p:sp>
      <p:sp>
        <p:nvSpPr>
          <p:cNvPr id="73" name="PlaceHolder 5"/>
          <p:cNvSpPr>
            <a:spLocks noGrp="1"/>
          </p:cNvSpPr>
          <p:nvPr>
            <p:ph/>
          </p:nvPr>
        </p:nvSpPr>
        <p:spPr>
          <a:xfrm>
            <a:off x="377640" y="5740560"/>
            <a:ext cx="2190240" cy="2957400"/>
          </a:xfrm>
          <a:prstGeom prst="rect">
            <a:avLst/>
          </a:prstGeom>
          <a:noFill/>
          <a:ln w="0">
            <a:noFill/>
          </a:ln>
        </p:spPr>
        <p:txBody>
          <a:bodyPr lIns="0" rIns="0" tIns="0" bIns="0" anchor="t">
            <a:normAutofit/>
          </a:bodyPr>
          <a:p>
            <a:endParaRPr b="0" lang="fr-FR" sz="3200" spc="-1" strike="noStrike">
              <a:latin typeface="Arial"/>
            </a:endParaRPr>
          </a:p>
        </p:txBody>
      </p:sp>
      <p:sp>
        <p:nvSpPr>
          <p:cNvPr id="74" name="PlaceHolder 6"/>
          <p:cNvSpPr>
            <a:spLocks noGrp="1"/>
          </p:cNvSpPr>
          <p:nvPr>
            <p:ph/>
          </p:nvPr>
        </p:nvSpPr>
        <p:spPr>
          <a:xfrm>
            <a:off x="2677680" y="5740560"/>
            <a:ext cx="2190240" cy="2957400"/>
          </a:xfrm>
          <a:prstGeom prst="rect">
            <a:avLst/>
          </a:prstGeom>
          <a:noFill/>
          <a:ln w="0">
            <a:noFill/>
          </a:ln>
        </p:spPr>
        <p:txBody>
          <a:bodyPr lIns="0" rIns="0" tIns="0" bIns="0" anchor="t">
            <a:normAutofit/>
          </a:bodyPr>
          <a:p>
            <a:endParaRPr b="0" lang="fr-FR" sz="3200" spc="-1" strike="noStrike">
              <a:latin typeface="Arial"/>
            </a:endParaRPr>
          </a:p>
        </p:txBody>
      </p:sp>
      <p:sp>
        <p:nvSpPr>
          <p:cNvPr id="75" name="PlaceHolder 7"/>
          <p:cNvSpPr>
            <a:spLocks noGrp="1"/>
          </p:cNvSpPr>
          <p:nvPr>
            <p:ph/>
          </p:nvPr>
        </p:nvSpPr>
        <p:spPr>
          <a:xfrm>
            <a:off x="4978080" y="5740560"/>
            <a:ext cx="2190240" cy="2957400"/>
          </a:xfrm>
          <a:prstGeom prst="rect">
            <a:avLst/>
          </a:prstGeom>
          <a:noFill/>
          <a:ln w="0">
            <a:noFill/>
          </a:ln>
        </p:spPr>
        <p:txBody>
          <a:bodyPr lIns="0" rIns="0" tIns="0" bIns="0" anchor="t">
            <a:normAutofit/>
          </a:bodyPr>
          <a:p>
            <a:endParaRPr b="0" lang="fr-FR"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377640" y="426240"/>
            <a:ext cx="6803280" cy="1784880"/>
          </a:xfrm>
          <a:prstGeom prst="rect">
            <a:avLst/>
          </a:prstGeom>
          <a:noFill/>
          <a:ln w="0">
            <a:noFill/>
          </a:ln>
        </p:spPr>
        <p:txBody>
          <a:bodyPr lIns="0" rIns="0" tIns="0" bIns="0" anchor="ctr">
            <a:noAutofit/>
          </a:bodyPr>
          <a:p>
            <a:pPr algn="ctr">
              <a:buNone/>
            </a:pPr>
            <a:endParaRPr b="0" lang="fr-FR" sz="4400" spc="-1" strike="noStrike">
              <a:latin typeface="Arial"/>
            </a:endParaRPr>
          </a:p>
        </p:txBody>
      </p:sp>
      <p:sp>
        <p:nvSpPr>
          <p:cNvPr id="5" name="PlaceHolder 2"/>
          <p:cNvSpPr>
            <a:spLocks noGrp="1"/>
          </p:cNvSpPr>
          <p:nvPr>
            <p:ph/>
          </p:nvPr>
        </p:nvSpPr>
        <p:spPr>
          <a:xfrm>
            <a:off x="377640" y="2501640"/>
            <a:ext cx="6803280" cy="6200640"/>
          </a:xfrm>
          <a:prstGeom prst="rect">
            <a:avLst/>
          </a:prstGeom>
          <a:noFill/>
          <a:ln w="0">
            <a:noFill/>
          </a:ln>
        </p:spPr>
        <p:txBody>
          <a:bodyPr lIns="0" rIns="0" tIns="0" bIns="0" anchor="t">
            <a:normAutofit/>
          </a:bodyPr>
          <a:p>
            <a:endParaRPr b="0" lang="fr-FR"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377640" y="426240"/>
            <a:ext cx="6803280" cy="1784880"/>
          </a:xfrm>
          <a:prstGeom prst="rect">
            <a:avLst/>
          </a:prstGeom>
          <a:noFill/>
          <a:ln w="0">
            <a:noFill/>
          </a:ln>
        </p:spPr>
        <p:txBody>
          <a:bodyPr lIns="0" rIns="0" tIns="0" bIns="0" anchor="ctr">
            <a:noAutofit/>
          </a:bodyPr>
          <a:p>
            <a:pPr algn="ctr">
              <a:buNone/>
            </a:pPr>
            <a:endParaRPr b="0" lang="fr-FR" sz="4400" spc="-1" strike="noStrike">
              <a:latin typeface="Arial"/>
            </a:endParaRPr>
          </a:p>
        </p:txBody>
      </p:sp>
      <p:sp>
        <p:nvSpPr>
          <p:cNvPr id="7" name="PlaceHolder 2"/>
          <p:cNvSpPr>
            <a:spLocks noGrp="1"/>
          </p:cNvSpPr>
          <p:nvPr>
            <p:ph/>
          </p:nvPr>
        </p:nvSpPr>
        <p:spPr>
          <a:xfrm>
            <a:off x="377640" y="2501640"/>
            <a:ext cx="3319920" cy="6200640"/>
          </a:xfrm>
          <a:prstGeom prst="rect">
            <a:avLst/>
          </a:prstGeom>
          <a:noFill/>
          <a:ln w="0">
            <a:noFill/>
          </a:ln>
        </p:spPr>
        <p:txBody>
          <a:bodyPr lIns="0" rIns="0" tIns="0" bIns="0" anchor="t">
            <a:normAutofit/>
          </a:bodyPr>
          <a:p>
            <a:endParaRPr b="0" lang="fr-FR" sz="3200" spc="-1" strike="noStrike">
              <a:latin typeface="Arial"/>
            </a:endParaRPr>
          </a:p>
        </p:txBody>
      </p:sp>
      <p:sp>
        <p:nvSpPr>
          <p:cNvPr id="8" name="PlaceHolder 3"/>
          <p:cNvSpPr>
            <a:spLocks noGrp="1"/>
          </p:cNvSpPr>
          <p:nvPr>
            <p:ph/>
          </p:nvPr>
        </p:nvSpPr>
        <p:spPr>
          <a:xfrm>
            <a:off x="3863880" y="2501640"/>
            <a:ext cx="3319920" cy="6200640"/>
          </a:xfrm>
          <a:prstGeom prst="rect">
            <a:avLst/>
          </a:prstGeom>
          <a:noFill/>
          <a:ln w="0">
            <a:noFill/>
          </a:ln>
        </p:spPr>
        <p:txBody>
          <a:bodyPr lIns="0" rIns="0" tIns="0" bIns="0" anchor="t">
            <a:normAutofit/>
          </a:bodyPr>
          <a:p>
            <a:endParaRPr b="0" lang="fr-FR"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377640" y="426240"/>
            <a:ext cx="6803280" cy="1784880"/>
          </a:xfrm>
          <a:prstGeom prst="rect">
            <a:avLst/>
          </a:prstGeom>
          <a:noFill/>
          <a:ln w="0">
            <a:noFill/>
          </a:ln>
        </p:spPr>
        <p:txBody>
          <a:bodyPr lIns="0" rIns="0" tIns="0" bIns="0" anchor="ctr">
            <a:noAutofit/>
          </a:bodyPr>
          <a:p>
            <a:pPr algn="ctr">
              <a:buNone/>
            </a:pPr>
            <a:endParaRPr b="0" lang="fr-FR"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377640" y="426240"/>
            <a:ext cx="6803280" cy="8274960"/>
          </a:xfrm>
          <a:prstGeom prst="rect">
            <a:avLst/>
          </a:prstGeom>
          <a:noFill/>
          <a:ln w="0">
            <a:noFill/>
          </a:ln>
        </p:spPr>
        <p:txBody>
          <a:bodyPr lIns="0" rIns="0" tIns="0" bIns="0" anchor="ctr">
            <a:noAutofit/>
          </a:bodyPr>
          <a:p>
            <a:pPr algn="ctr">
              <a:buNone/>
            </a:pPr>
            <a:endParaRPr b="0" lang="fr-FR"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377640" y="426240"/>
            <a:ext cx="6803280" cy="1784880"/>
          </a:xfrm>
          <a:prstGeom prst="rect">
            <a:avLst/>
          </a:prstGeom>
          <a:noFill/>
          <a:ln w="0">
            <a:noFill/>
          </a:ln>
        </p:spPr>
        <p:txBody>
          <a:bodyPr lIns="0" rIns="0" tIns="0" bIns="0" anchor="ctr">
            <a:noAutofit/>
          </a:bodyPr>
          <a:p>
            <a:pPr algn="ctr">
              <a:buNone/>
            </a:pPr>
            <a:endParaRPr b="0" lang="fr-FR" sz="4400" spc="-1" strike="noStrike">
              <a:latin typeface="Arial"/>
            </a:endParaRPr>
          </a:p>
        </p:txBody>
      </p:sp>
      <p:sp>
        <p:nvSpPr>
          <p:cNvPr id="12" name="PlaceHolder 2"/>
          <p:cNvSpPr>
            <a:spLocks noGrp="1"/>
          </p:cNvSpPr>
          <p:nvPr>
            <p:ph/>
          </p:nvPr>
        </p:nvSpPr>
        <p:spPr>
          <a:xfrm>
            <a:off x="377640" y="2501640"/>
            <a:ext cx="3319920" cy="2957400"/>
          </a:xfrm>
          <a:prstGeom prst="rect">
            <a:avLst/>
          </a:prstGeom>
          <a:noFill/>
          <a:ln w="0">
            <a:noFill/>
          </a:ln>
        </p:spPr>
        <p:txBody>
          <a:bodyPr lIns="0" rIns="0" tIns="0" bIns="0" anchor="t">
            <a:normAutofit/>
          </a:bodyPr>
          <a:p>
            <a:endParaRPr b="0" lang="fr-FR" sz="3200" spc="-1" strike="noStrike">
              <a:latin typeface="Arial"/>
            </a:endParaRPr>
          </a:p>
        </p:txBody>
      </p:sp>
      <p:sp>
        <p:nvSpPr>
          <p:cNvPr id="13" name="PlaceHolder 3"/>
          <p:cNvSpPr>
            <a:spLocks noGrp="1"/>
          </p:cNvSpPr>
          <p:nvPr>
            <p:ph/>
          </p:nvPr>
        </p:nvSpPr>
        <p:spPr>
          <a:xfrm>
            <a:off x="3863880" y="2501640"/>
            <a:ext cx="3319920" cy="6200640"/>
          </a:xfrm>
          <a:prstGeom prst="rect">
            <a:avLst/>
          </a:prstGeom>
          <a:noFill/>
          <a:ln w="0">
            <a:noFill/>
          </a:ln>
        </p:spPr>
        <p:txBody>
          <a:bodyPr lIns="0" rIns="0" tIns="0" bIns="0" anchor="t">
            <a:normAutofit/>
          </a:bodyPr>
          <a:p>
            <a:endParaRPr b="0" lang="fr-FR" sz="3200" spc="-1" strike="noStrike">
              <a:latin typeface="Arial"/>
            </a:endParaRPr>
          </a:p>
        </p:txBody>
      </p:sp>
      <p:sp>
        <p:nvSpPr>
          <p:cNvPr id="14" name="PlaceHolder 4"/>
          <p:cNvSpPr>
            <a:spLocks noGrp="1"/>
          </p:cNvSpPr>
          <p:nvPr>
            <p:ph/>
          </p:nvPr>
        </p:nvSpPr>
        <p:spPr>
          <a:xfrm>
            <a:off x="377640" y="5740560"/>
            <a:ext cx="3319920" cy="2957400"/>
          </a:xfrm>
          <a:prstGeom prst="rect">
            <a:avLst/>
          </a:prstGeom>
          <a:noFill/>
          <a:ln w="0">
            <a:noFill/>
          </a:ln>
        </p:spPr>
        <p:txBody>
          <a:bodyPr lIns="0" rIns="0" tIns="0" bIns="0" anchor="t">
            <a:normAutofit/>
          </a:bodyPr>
          <a:p>
            <a:endParaRPr b="0" lang="fr-FR"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377640" y="426240"/>
            <a:ext cx="6803280" cy="1784880"/>
          </a:xfrm>
          <a:prstGeom prst="rect">
            <a:avLst/>
          </a:prstGeom>
          <a:noFill/>
          <a:ln w="0">
            <a:noFill/>
          </a:ln>
        </p:spPr>
        <p:txBody>
          <a:bodyPr lIns="0" rIns="0" tIns="0" bIns="0" anchor="ctr">
            <a:noAutofit/>
          </a:bodyPr>
          <a:p>
            <a:pPr algn="ctr">
              <a:buNone/>
            </a:pPr>
            <a:endParaRPr b="0" lang="fr-FR" sz="4400" spc="-1" strike="noStrike">
              <a:latin typeface="Arial"/>
            </a:endParaRPr>
          </a:p>
        </p:txBody>
      </p:sp>
      <p:sp>
        <p:nvSpPr>
          <p:cNvPr id="16" name="PlaceHolder 2"/>
          <p:cNvSpPr>
            <a:spLocks noGrp="1"/>
          </p:cNvSpPr>
          <p:nvPr>
            <p:ph/>
          </p:nvPr>
        </p:nvSpPr>
        <p:spPr>
          <a:xfrm>
            <a:off x="377640" y="2501640"/>
            <a:ext cx="3319920" cy="6200640"/>
          </a:xfrm>
          <a:prstGeom prst="rect">
            <a:avLst/>
          </a:prstGeom>
          <a:noFill/>
          <a:ln w="0">
            <a:noFill/>
          </a:ln>
        </p:spPr>
        <p:txBody>
          <a:bodyPr lIns="0" rIns="0" tIns="0" bIns="0" anchor="t">
            <a:normAutofit/>
          </a:bodyPr>
          <a:p>
            <a:endParaRPr b="0" lang="fr-FR" sz="3200" spc="-1" strike="noStrike">
              <a:latin typeface="Arial"/>
            </a:endParaRPr>
          </a:p>
        </p:txBody>
      </p:sp>
      <p:sp>
        <p:nvSpPr>
          <p:cNvPr id="17" name="PlaceHolder 3"/>
          <p:cNvSpPr>
            <a:spLocks noGrp="1"/>
          </p:cNvSpPr>
          <p:nvPr>
            <p:ph/>
          </p:nvPr>
        </p:nvSpPr>
        <p:spPr>
          <a:xfrm>
            <a:off x="3863880" y="2501640"/>
            <a:ext cx="3319920" cy="2957400"/>
          </a:xfrm>
          <a:prstGeom prst="rect">
            <a:avLst/>
          </a:prstGeom>
          <a:noFill/>
          <a:ln w="0">
            <a:noFill/>
          </a:ln>
        </p:spPr>
        <p:txBody>
          <a:bodyPr lIns="0" rIns="0" tIns="0" bIns="0" anchor="t">
            <a:normAutofit/>
          </a:bodyPr>
          <a:p>
            <a:endParaRPr b="0" lang="fr-FR" sz="3200" spc="-1" strike="noStrike">
              <a:latin typeface="Arial"/>
            </a:endParaRPr>
          </a:p>
        </p:txBody>
      </p:sp>
      <p:sp>
        <p:nvSpPr>
          <p:cNvPr id="18" name="PlaceHolder 4"/>
          <p:cNvSpPr>
            <a:spLocks noGrp="1"/>
          </p:cNvSpPr>
          <p:nvPr>
            <p:ph/>
          </p:nvPr>
        </p:nvSpPr>
        <p:spPr>
          <a:xfrm>
            <a:off x="3863880" y="5740560"/>
            <a:ext cx="3319920" cy="2957400"/>
          </a:xfrm>
          <a:prstGeom prst="rect">
            <a:avLst/>
          </a:prstGeom>
          <a:noFill/>
          <a:ln w="0">
            <a:noFill/>
          </a:ln>
        </p:spPr>
        <p:txBody>
          <a:bodyPr lIns="0" rIns="0" tIns="0" bIns="0" anchor="t">
            <a:normAutofit/>
          </a:bodyPr>
          <a:p>
            <a:endParaRPr b="0" lang="fr-FR"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377640" y="426240"/>
            <a:ext cx="6803280" cy="1784880"/>
          </a:xfrm>
          <a:prstGeom prst="rect">
            <a:avLst/>
          </a:prstGeom>
          <a:noFill/>
          <a:ln w="0">
            <a:noFill/>
          </a:ln>
        </p:spPr>
        <p:txBody>
          <a:bodyPr lIns="0" rIns="0" tIns="0" bIns="0" anchor="ctr">
            <a:noAutofit/>
          </a:bodyPr>
          <a:p>
            <a:pPr algn="ctr">
              <a:buNone/>
            </a:pPr>
            <a:endParaRPr b="0" lang="fr-FR" sz="4400" spc="-1" strike="noStrike">
              <a:latin typeface="Arial"/>
            </a:endParaRPr>
          </a:p>
        </p:txBody>
      </p:sp>
      <p:sp>
        <p:nvSpPr>
          <p:cNvPr id="20" name="PlaceHolder 2"/>
          <p:cNvSpPr>
            <a:spLocks noGrp="1"/>
          </p:cNvSpPr>
          <p:nvPr>
            <p:ph/>
          </p:nvPr>
        </p:nvSpPr>
        <p:spPr>
          <a:xfrm>
            <a:off x="377640" y="2501640"/>
            <a:ext cx="3319920" cy="2957400"/>
          </a:xfrm>
          <a:prstGeom prst="rect">
            <a:avLst/>
          </a:prstGeom>
          <a:noFill/>
          <a:ln w="0">
            <a:noFill/>
          </a:ln>
        </p:spPr>
        <p:txBody>
          <a:bodyPr lIns="0" rIns="0" tIns="0" bIns="0" anchor="t">
            <a:normAutofit/>
          </a:bodyPr>
          <a:p>
            <a:endParaRPr b="0" lang="fr-FR" sz="3200" spc="-1" strike="noStrike">
              <a:latin typeface="Arial"/>
            </a:endParaRPr>
          </a:p>
        </p:txBody>
      </p:sp>
      <p:sp>
        <p:nvSpPr>
          <p:cNvPr id="21" name="PlaceHolder 3"/>
          <p:cNvSpPr>
            <a:spLocks noGrp="1"/>
          </p:cNvSpPr>
          <p:nvPr>
            <p:ph/>
          </p:nvPr>
        </p:nvSpPr>
        <p:spPr>
          <a:xfrm>
            <a:off x="3863880" y="2501640"/>
            <a:ext cx="3319920" cy="2957400"/>
          </a:xfrm>
          <a:prstGeom prst="rect">
            <a:avLst/>
          </a:prstGeom>
          <a:noFill/>
          <a:ln w="0">
            <a:noFill/>
          </a:ln>
        </p:spPr>
        <p:txBody>
          <a:bodyPr lIns="0" rIns="0" tIns="0" bIns="0" anchor="t">
            <a:normAutofit/>
          </a:bodyPr>
          <a:p>
            <a:endParaRPr b="0" lang="fr-FR" sz="3200" spc="-1" strike="noStrike">
              <a:latin typeface="Arial"/>
            </a:endParaRPr>
          </a:p>
        </p:txBody>
      </p:sp>
      <p:sp>
        <p:nvSpPr>
          <p:cNvPr id="22" name="PlaceHolder 4"/>
          <p:cNvSpPr>
            <a:spLocks noGrp="1"/>
          </p:cNvSpPr>
          <p:nvPr>
            <p:ph/>
          </p:nvPr>
        </p:nvSpPr>
        <p:spPr>
          <a:xfrm>
            <a:off x="377640" y="5740560"/>
            <a:ext cx="6803280" cy="2957400"/>
          </a:xfrm>
          <a:prstGeom prst="rect">
            <a:avLst/>
          </a:prstGeom>
          <a:noFill/>
          <a:ln w="0">
            <a:noFill/>
          </a:ln>
        </p:spPr>
        <p:txBody>
          <a:bodyPr lIns="0" rIns="0" tIns="0" bIns="0" anchor="t">
            <a:normAutofit/>
          </a:bodyPr>
          <a:p>
            <a:endParaRPr b="0" lang="fr-FR"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519840" y="569160"/>
            <a:ext cx="6519600" cy="2066040"/>
          </a:xfrm>
          <a:prstGeom prst="rect">
            <a:avLst/>
          </a:prstGeom>
          <a:noFill/>
          <a:ln w="0">
            <a:noFill/>
          </a:ln>
        </p:spPr>
        <p:txBody>
          <a:bodyPr lIns="0" rIns="0" tIns="0" bIns="0" anchor="ctr">
            <a:noAutofit/>
          </a:bodyPr>
          <a:p>
            <a:r>
              <a:rPr b="0" lang="fr-FR" sz="1800" spc="-1" strike="noStrike">
                <a:latin typeface="Arial"/>
              </a:rPr>
              <a:t>Cliquez pour éditer le format du texte-titre</a:t>
            </a:r>
            <a:endParaRPr b="0" lang="fr-FR" sz="1800" spc="-1" strike="noStrike">
              <a:latin typeface="Arial"/>
            </a:endParaRPr>
          </a:p>
        </p:txBody>
      </p:sp>
      <p:sp>
        <p:nvSpPr>
          <p:cNvPr id="1" name="PlaceHolder 2"/>
          <p:cNvSpPr>
            <a:spLocks noGrp="1"/>
          </p:cNvSpPr>
          <p:nvPr>
            <p:ph type="body"/>
          </p:nvPr>
        </p:nvSpPr>
        <p:spPr>
          <a:xfrm>
            <a:off x="377640" y="2501640"/>
            <a:ext cx="6803280" cy="620064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r-FR" sz="3200" spc="-1" strike="noStrike">
                <a:latin typeface="Arial"/>
              </a:rPr>
              <a:t>Cliquez pour éditer le format du plan de texte</a:t>
            </a:r>
            <a:endParaRPr b="0" lang="fr-FR" sz="3200" spc="-1" strike="noStrike">
              <a:latin typeface="Arial"/>
            </a:endParaRPr>
          </a:p>
          <a:p>
            <a:pPr lvl="1" marL="864000" indent="-324000">
              <a:spcBef>
                <a:spcPts val="1134"/>
              </a:spcBef>
              <a:buClr>
                <a:srgbClr val="000000"/>
              </a:buClr>
              <a:buSzPct val="75000"/>
              <a:buFont typeface="Symbol" charset="2"/>
              <a:buChar char=""/>
            </a:pPr>
            <a:r>
              <a:rPr b="0" lang="fr-FR" sz="2800" spc="-1" strike="noStrike">
                <a:latin typeface="Arial"/>
              </a:rPr>
              <a:t>Second niveau de plan</a:t>
            </a:r>
            <a:endParaRPr b="0" lang="fr-FR" sz="2800" spc="-1" strike="noStrike">
              <a:latin typeface="Arial"/>
            </a:endParaRPr>
          </a:p>
          <a:p>
            <a:pPr lvl="2" marL="1296000" indent="-288000">
              <a:spcBef>
                <a:spcPts val="850"/>
              </a:spcBef>
              <a:buClr>
                <a:srgbClr val="000000"/>
              </a:buClr>
              <a:buSzPct val="45000"/>
              <a:buFont typeface="Wingdings" charset="2"/>
              <a:buChar char=""/>
            </a:pPr>
            <a:r>
              <a:rPr b="0" lang="fr-FR" sz="2400" spc="-1" strike="noStrike">
                <a:latin typeface="Arial"/>
              </a:rPr>
              <a:t>Troisième niveau de plan</a:t>
            </a:r>
            <a:endParaRPr b="0" lang="fr-FR" sz="2400" spc="-1" strike="noStrike">
              <a:latin typeface="Arial"/>
            </a:endParaRPr>
          </a:p>
          <a:p>
            <a:pPr lvl="3" marL="1728000" indent="-216000">
              <a:spcBef>
                <a:spcPts val="567"/>
              </a:spcBef>
              <a:buClr>
                <a:srgbClr val="000000"/>
              </a:buClr>
              <a:buSzPct val="75000"/>
              <a:buFont typeface="Symbol" charset="2"/>
              <a:buChar char=""/>
            </a:pPr>
            <a:r>
              <a:rPr b="0" lang="fr-FR" sz="2000" spc="-1" strike="noStrike">
                <a:latin typeface="Arial"/>
              </a:rPr>
              <a:t>Quatrième niveau de plan</a:t>
            </a:r>
            <a:endParaRPr b="0" lang="fr-FR" sz="2000" spc="-1" strike="noStrike">
              <a:latin typeface="Arial"/>
            </a:endParaRPr>
          </a:p>
          <a:p>
            <a:pPr lvl="4" marL="2160000" indent="-216000">
              <a:spcBef>
                <a:spcPts val="283"/>
              </a:spcBef>
              <a:buClr>
                <a:srgbClr val="000000"/>
              </a:buClr>
              <a:buSzPct val="45000"/>
              <a:buFont typeface="Wingdings" charset="2"/>
              <a:buChar char=""/>
            </a:pPr>
            <a:r>
              <a:rPr b="0" lang="fr-FR" sz="2000" spc="-1" strike="noStrike">
                <a:latin typeface="Arial"/>
              </a:rPr>
              <a:t>Cinquième niveau de plan</a:t>
            </a:r>
            <a:endParaRPr b="0" lang="fr-FR" sz="2000" spc="-1" strike="noStrike">
              <a:latin typeface="Arial"/>
            </a:endParaRPr>
          </a:p>
          <a:p>
            <a:pPr lvl="5" marL="2592000" indent="-216000">
              <a:spcBef>
                <a:spcPts val="283"/>
              </a:spcBef>
              <a:buClr>
                <a:srgbClr val="000000"/>
              </a:buClr>
              <a:buSzPct val="45000"/>
              <a:buFont typeface="Wingdings" charset="2"/>
              <a:buChar char=""/>
            </a:pPr>
            <a:r>
              <a:rPr b="0" lang="fr-FR" sz="2000" spc="-1" strike="noStrike">
                <a:latin typeface="Arial"/>
              </a:rPr>
              <a:t>Sixième niveau de plan</a:t>
            </a:r>
            <a:endParaRPr b="0" lang="fr-FR" sz="2000" spc="-1" strike="noStrike">
              <a:latin typeface="Arial"/>
            </a:endParaRPr>
          </a:p>
          <a:p>
            <a:pPr lvl="6" marL="3024000" indent="-216000">
              <a:spcBef>
                <a:spcPts val="283"/>
              </a:spcBef>
              <a:buClr>
                <a:srgbClr val="000000"/>
              </a:buClr>
              <a:buSzPct val="45000"/>
              <a:buFont typeface="Wingdings" charset="2"/>
              <a:buChar char=""/>
            </a:pPr>
            <a:r>
              <a:rPr b="0" lang="fr-FR" sz="2000" spc="-1" strike="noStrike">
                <a:latin typeface="Arial"/>
              </a:rPr>
              <a:t>Septième niveau de plan</a:t>
            </a:r>
            <a:endParaRPr b="0" lang="fr-F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377640" y="426240"/>
            <a:ext cx="6803280" cy="1784880"/>
          </a:xfrm>
          <a:prstGeom prst="rect">
            <a:avLst/>
          </a:prstGeom>
          <a:noFill/>
          <a:ln w="0">
            <a:noFill/>
          </a:ln>
        </p:spPr>
        <p:txBody>
          <a:bodyPr lIns="0" rIns="0" tIns="0" bIns="0" anchor="ctr">
            <a:noAutofit/>
          </a:bodyPr>
          <a:p>
            <a:pPr algn="ctr">
              <a:buNone/>
            </a:pPr>
            <a:r>
              <a:rPr b="0" lang="fr-FR" sz="4400" spc="-1" strike="noStrike">
                <a:latin typeface="Arial"/>
              </a:rPr>
              <a:t>Cliquez pour éditer le format du texte-titre</a:t>
            </a:r>
            <a:endParaRPr b="0" lang="fr-FR" sz="4400" spc="-1" strike="noStrike">
              <a:latin typeface="Arial"/>
            </a:endParaRPr>
          </a:p>
        </p:txBody>
      </p:sp>
      <p:sp>
        <p:nvSpPr>
          <p:cNvPr id="39" name="PlaceHolder 2"/>
          <p:cNvSpPr>
            <a:spLocks noGrp="1"/>
          </p:cNvSpPr>
          <p:nvPr>
            <p:ph type="body"/>
          </p:nvPr>
        </p:nvSpPr>
        <p:spPr>
          <a:xfrm>
            <a:off x="377640" y="2501640"/>
            <a:ext cx="6803280" cy="620064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r-FR" sz="3200" spc="-1" strike="noStrike">
                <a:latin typeface="Arial"/>
              </a:rPr>
              <a:t>Cliquez pour éditer le format du plan de texte</a:t>
            </a:r>
            <a:endParaRPr b="0" lang="fr-FR" sz="3200" spc="-1" strike="noStrike">
              <a:latin typeface="Arial"/>
            </a:endParaRPr>
          </a:p>
          <a:p>
            <a:pPr lvl="1" marL="864000" indent="-324000">
              <a:spcBef>
                <a:spcPts val="1134"/>
              </a:spcBef>
              <a:buClr>
                <a:srgbClr val="000000"/>
              </a:buClr>
              <a:buSzPct val="75000"/>
              <a:buFont typeface="Symbol" charset="2"/>
              <a:buChar char=""/>
            </a:pPr>
            <a:r>
              <a:rPr b="0" lang="fr-FR" sz="2800" spc="-1" strike="noStrike">
                <a:latin typeface="Arial"/>
              </a:rPr>
              <a:t>Second niveau de plan</a:t>
            </a:r>
            <a:endParaRPr b="0" lang="fr-FR" sz="2800" spc="-1" strike="noStrike">
              <a:latin typeface="Arial"/>
            </a:endParaRPr>
          </a:p>
          <a:p>
            <a:pPr lvl="2" marL="1296000" indent="-288000">
              <a:spcBef>
                <a:spcPts val="850"/>
              </a:spcBef>
              <a:buClr>
                <a:srgbClr val="000000"/>
              </a:buClr>
              <a:buSzPct val="45000"/>
              <a:buFont typeface="Wingdings" charset="2"/>
              <a:buChar char=""/>
            </a:pPr>
            <a:r>
              <a:rPr b="0" lang="fr-FR" sz="2400" spc="-1" strike="noStrike">
                <a:latin typeface="Arial"/>
              </a:rPr>
              <a:t>Troisième niveau de plan</a:t>
            </a:r>
            <a:endParaRPr b="0" lang="fr-FR" sz="2400" spc="-1" strike="noStrike">
              <a:latin typeface="Arial"/>
            </a:endParaRPr>
          </a:p>
          <a:p>
            <a:pPr lvl="3" marL="1728000" indent="-216000">
              <a:spcBef>
                <a:spcPts val="567"/>
              </a:spcBef>
              <a:buClr>
                <a:srgbClr val="000000"/>
              </a:buClr>
              <a:buSzPct val="75000"/>
              <a:buFont typeface="Symbol" charset="2"/>
              <a:buChar char=""/>
            </a:pPr>
            <a:r>
              <a:rPr b="0" lang="fr-FR" sz="2000" spc="-1" strike="noStrike">
                <a:latin typeface="Arial"/>
              </a:rPr>
              <a:t>Quatrième niveau de plan</a:t>
            </a:r>
            <a:endParaRPr b="0" lang="fr-FR" sz="2000" spc="-1" strike="noStrike">
              <a:latin typeface="Arial"/>
            </a:endParaRPr>
          </a:p>
          <a:p>
            <a:pPr lvl="4" marL="2160000" indent="-216000">
              <a:spcBef>
                <a:spcPts val="283"/>
              </a:spcBef>
              <a:buClr>
                <a:srgbClr val="000000"/>
              </a:buClr>
              <a:buSzPct val="45000"/>
              <a:buFont typeface="Wingdings" charset="2"/>
              <a:buChar char=""/>
            </a:pPr>
            <a:r>
              <a:rPr b="0" lang="fr-FR" sz="2000" spc="-1" strike="noStrike">
                <a:latin typeface="Arial"/>
              </a:rPr>
              <a:t>Cinquième niveau de plan</a:t>
            </a:r>
            <a:endParaRPr b="0" lang="fr-FR" sz="2000" spc="-1" strike="noStrike">
              <a:latin typeface="Arial"/>
            </a:endParaRPr>
          </a:p>
          <a:p>
            <a:pPr lvl="5" marL="2592000" indent="-216000">
              <a:spcBef>
                <a:spcPts val="283"/>
              </a:spcBef>
              <a:buClr>
                <a:srgbClr val="000000"/>
              </a:buClr>
              <a:buSzPct val="45000"/>
              <a:buFont typeface="Wingdings" charset="2"/>
              <a:buChar char=""/>
            </a:pPr>
            <a:r>
              <a:rPr b="0" lang="fr-FR" sz="2000" spc="-1" strike="noStrike">
                <a:latin typeface="Arial"/>
              </a:rPr>
              <a:t>Sixième niveau de plan</a:t>
            </a:r>
            <a:endParaRPr b="0" lang="fr-FR" sz="2000" spc="-1" strike="noStrike">
              <a:latin typeface="Arial"/>
            </a:endParaRPr>
          </a:p>
          <a:p>
            <a:pPr lvl="6" marL="3024000" indent="-216000">
              <a:spcBef>
                <a:spcPts val="283"/>
              </a:spcBef>
              <a:buClr>
                <a:srgbClr val="000000"/>
              </a:buClr>
              <a:buSzPct val="45000"/>
              <a:buFont typeface="Wingdings" charset="2"/>
              <a:buChar char=""/>
            </a:pPr>
            <a:r>
              <a:rPr b="0" lang="fr-FR" sz="2000" spc="-1" strike="noStrike">
                <a:latin typeface="Arial"/>
              </a:rPr>
              <a:t>Septième niveau de plan</a:t>
            </a:r>
            <a:endParaRPr b="0" lang="fr-F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wmf"/><Relationship Id="rId2" Type="http://schemas.openxmlformats.org/officeDocument/2006/relationships/image" Target="../media/image2.gif"/><Relationship Id="rId3" Type="http://schemas.openxmlformats.org/officeDocument/2006/relationships/image" Target="../media/image3.jpeg"/><Relationship Id="rId4" Type="http://schemas.openxmlformats.org/officeDocument/2006/relationships/hyperlink" Target="mailto:f.grondin@gmail" TargetMode="External"/><Relationship Id="rId5"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image" Target="../media/image5.jpeg"/><Relationship Id="rId3" Type="http://schemas.openxmlformats.org/officeDocument/2006/relationships/image" Target="../media/image6.gif"/><Relationship Id="rId4"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image" Target="../media/image8.png"/><Relationship Id="rId3" Type="http://schemas.openxmlformats.org/officeDocument/2006/relationships/image" Target="../media/image9.jpeg"/><Relationship Id="rId4" Type="http://schemas.openxmlformats.org/officeDocument/2006/relationships/image" Target="../media/image10.gif"/><Relationship Id="rId5"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image" Target="../media/image11.png"/><Relationship Id="rId2" Type="http://schemas.openxmlformats.org/officeDocument/2006/relationships/image" Target="../media/image12.png"/><Relationship Id="rId3" Type="http://schemas.openxmlformats.org/officeDocument/2006/relationships/image" Target="../media/image13.png"/><Relationship Id="rId4" Type="http://schemas.openxmlformats.org/officeDocument/2006/relationships/image" Target="../media/image14.gif"/><Relationship Id="rId5" Type="http://schemas.openxmlformats.org/officeDocument/2006/relationships/image" Target="../media/image15.jpeg"/><Relationship Id="rId6"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image" Target="../media/image16.png"/><Relationship Id="rId2" Type="http://schemas.openxmlformats.org/officeDocument/2006/relationships/image" Target="../media/image17.png"/><Relationship Id="rId3" Type="http://schemas.openxmlformats.org/officeDocument/2006/relationships/image" Target="../media/image18.jpeg"/><Relationship Id="rId4" Type="http://schemas.openxmlformats.org/officeDocument/2006/relationships/image" Target="../media/image19.gif"/><Relationship Id="rId5"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image" Target="../media/image20.png"/><Relationship Id="rId2" Type="http://schemas.openxmlformats.org/officeDocument/2006/relationships/image" Target="../media/image21.jpeg"/><Relationship Id="rId3" Type="http://schemas.openxmlformats.org/officeDocument/2006/relationships/image" Target="../media/image22.gif"/><Relationship Id="rId4"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image" Target="../media/image23.png"/><Relationship Id="rId2" Type="http://schemas.openxmlformats.org/officeDocument/2006/relationships/image" Target="../media/image24.png"/><Relationship Id="rId3" Type="http://schemas.openxmlformats.org/officeDocument/2006/relationships/image" Target="../media/image25.jpeg"/><Relationship Id="rId4" Type="http://schemas.openxmlformats.org/officeDocument/2006/relationships/image" Target="../media/image26.gif"/><Relationship Id="rId5"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image" Target="../media/image27.png"/><Relationship Id="rId2" Type="http://schemas.openxmlformats.org/officeDocument/2006/relationships/image" Target="../media/image28.png"/><Relationship Id="rId3" Type="http://schemas.openxmlformats.org/officeDocument/2006/relationships/image" Target="../media/image29.jpeg"/><Relationship Id="rId4" Type="http://schemas.openxmlformats.org/officeDocument/2006/relationships/image" Target="../media/image30.gif"/><Relationship Id="rId5"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6" name="Rectangle 11"/>
          <p:cNvSpPr/>
          <p:nvPr/>
        </p:nvSpPr>
        <p:spPr>
          <a:xfrm>
            <a:off x="395640" y="1356840"/>
            <a:ext cx="6835680" cy="118548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buNone/>
            </a:pPr>
            <a:r>
              <a:rPr b="1" lang="fr-FR" sz="2000" spc="-1" strike="noStrike">
                <a:solidFill>
                  <a:srgbClr val="5b9bd5"/>
                </a:solidFill>
                <a:latin typeface="Calibri"/>
                <a:ea typeface="DejaVu Sans"/>
              </a:rPr>
              <a:t>E-Synergie</a:t>
            </a:r>
            <a:endParaRPr b="0" lang="fr-FR" sz="2000" spc="-1" strike="noStrike">
              <a:latin typeface="Arial"/>
            </a:endParaRPr>
          </a:p>
          <a:p>
            <a:pPr algn="ctr">
              <a:lnSpc>
                <a:spcPct val="100000"/>
              </a:lnSpc>
              <a:buNone/>
            </a:pPr>
            <a:r>
              <a:rPr b="1" lang="fr-FR" sz="2000" spc="-1" strike="noStrike">
                <a:solidFill>
                  <a:srgbClr val="5b9bd5"/>
                </a:solidFill>
                <a:latin typeface="Calibri"/>
                <a:ea typeface="DejaVu Sans"/>
              </a:rPr>
              <a:t>Création de compte pour un projet FEAMPA</a:t>
            </a:r>
            <a:endParaRPr b="0" lang="fr-FR" sz="2000" spc="-1" strike="noStrike">
              <a:latin typeface="Arial"/>
            </a:endParaRPr>
          </a:p>
          <a:p>
            <a:pPr algn="ctr">
              <a:lnSpc>
                <a:spcPct val="100000"/>
              </a:lnSpc>
              <a:buNone/>
            </a:pPr>
            <a:r>
              <a:rPr b="0" lang="fr-FR" sz="1600" spc="-1" strike="noStrike">
                <a:solidFill>
                  <a:srgbClr val="5b9bd5"/>
                </a:solidFill>
                <a:latin typeface="Calibri"/>
                <a:ea typeface="DejaVu Sans"/>
              </a:rPr>
              <a:t>Programme national FEAMPA 2021-2027 </a:t>
            </a:r>
            <a:endParaRPr b="0" lang="fr-FR" sz="1600" spc="-1" strike="noStrike">
              <a:latin typeface="Arial"/>
            </a:endParaRPr>
          </a:p>
          <a:p>
            <a:pPr algn="ctr">
              <a:lnSpc>
                <a:spcPct val="100000"/>
              </a:lnSpc>
              <a:buNone/>
            </a:pPr>
            <a:r>
              <a:rPr b="0" lang="fr-FR" sz="1600" spc="-1" strike="noStrike">
                <a:solidFill>
                  <a:srgbClr val="5b9bd5"/>
                </a:solidFill>
                <a:latin typeface="Calibri"/>
                <a:ea typeface="DejaVu Sans"/>
              </a:rPr>
              <a:t>Volet régionalisé Réunion</a:t>
            </a:r>
            <a:endParaRPr b="0" lang="fr-FR" sz="1600" spc="-1" strike="noStrike">
              <a:latin typeface="Arial"/>
            </a:endParaRPr>
          </a:p>
        </p:txBody>
      </p:sp>
      <p:sp>
        <p:nvSpPr>
          <p:cNvPr id="77" name="ZoneTexte 12"/>
          <p:cNvSpPr/>
          <p:nvPr/>
        </p:nvSpPr>
        <p:spPr>
          <a:xfrm>
            <a:off x="374760" y="2700000"/>
            <a:ext cx="6809400" cy="4777560"/>
          </a:xfrm>
          <a:prstGeom prst="rect">
            <a:avLst/>
          </a:prstGeom>
          <a:noFill/>
          <a:ln w="19050">
            <a:solidFill>
              <a:srgbClr val="3d7383"/>
            </a:solidFill>
            <a:round/>
          </a:ln>
        </p:spPr>
        <p:style>
          <a:lnRef idx="0"/>
          <a:fillRef idx="0"/>
          <a:effectRef idx="0"/>
          <a:fontRef idx="minor"/>
        </p:style>
        <p:txBody>
          <a:bodyPr lIns="90000" rIns="90000" tIns="45000" bIns="45000" anchor="t">
            <a:spAutoFit/>
          </a:bodyPr>
          <a:p>
            <a:pPr>
              <a:lnSpc>
                <a:spcPct val="100000"/>
              </a:lnSpc>
              <a:buNone/>
            </a:pPr>
            <a:r>
              <a:rPr b="1" lang="fr-FR" sz="1100" spc="-1" strike="noStrike" u="sng">
                <a:solidFill>
                  <a:srgbClr val="000000"/>
                </a:solidFill>
                <a:uFillTx/>
                <a:latin typeface="Calibri"/>
                <a:ea typeface="DejaVu Sans"/>
              </a:rPr>
              <a:t>Préambule</a:t>
            </a:r>
            <a:r>
              <a:rPr b="0" lang="fr-FR" sz="1100" spc="-1" strike="noStrike">
                <a:solidFill>
                  <a:srgbClr val="000000"/>
                </a:solidFill>
                <a:latin typeface="Calibri"/>
                <a:ea typeface="DejaVu Sans"/>
              </a:rPr>
              <a:t> :</a:t>
            </a:r>
            <a:endParaRPr b="0" lang="fr-FR" sz="1100" spc="-1" strike="noStrike">
              <a:latin typeface="Arial"/>
            </a:endParaRPr>
          </a:p>
          <a:p>
            <a:pPr>
              <a:lnSpc>
                <a:spcPct val="100000"/>
              </a:lnSpc>
              <a:buNone/>
            </a:pPr>
            <a:endParaRPr b="0" lang="fr-FR" sz="1100" spc="-1" strike="noStrike">
              <a:latin typeface="Arial"/>
            </a:endParaRPr>
          </a:p>
          <a:p>
            <a:pPr>
              <a:lnSpc>
                <a:spcPct val="100000"/>
              </a:lnSpc>
              <a:buNone/>
            </a:pPr>
            <a:r>
              <a:rPr b="0" lang="fr-FR" sz="1100" spc="-1" strike="noStrike">
                <a:solidFill>
                  <a:srgbClr val="000000"/>
                </a:solidFill>
                <a:latin typeface="Calibri"/>
                <a:ea typeface="DejaVu Sans"/>
              </a:rPr>
              <a:t>Dans le cadre du FEAMPA, le portail e-Synergie est la plateforme de dépôt en ligne des demandes de subvention au titre du Programme national FEAMPA 21-27. Il sera également ouvert pour le dépôt des demandes de paiement.</a:t>
            </a:r>
            <a:endParaRPr b="0" lang="fr-FR" sz="1100" spc="-1" strike="noStrike">
              <a:latin typeface="Arial"/>
            </a:endParaRPr>
          </a:p>
          <a:p>
            <a:pPr>
              <a:lnSpc>
                <a:spcPct val="100000"/>
              </a:lnSpc>
              <a:buNone/>
            </a:pPr>
            <a:endParaRPr b="0" lang="fr-FR" sz="1100" spc="-1" strike="noStrike">
              <a:latin typeface="Arial"/>
            </a:endParaRPr>
          </a:p>
          <a:p>
            <a:pPr>
              <a:lnSpc>
                <a:spcPct val="100000"/>
              </a:lnSpc>
              <a:buNone/>
            </a:pPr>
            <a:r>
              <a:rPr b="1" lang="fr-FR" sz="1100" spc="-1" strike="noStrike" u="sng">
                <a:solidFill>
                  <a:srgbClr val="000000"/>
                </a:solidFill>
                <a:uFillTx/>
                <a:latin typeface="Calibri"/>
                <a:ea typeface="DejaVu Sans"/>
              </a:rPr>
              <a:t>Mode opératoire </a:t>
            </a:r>
            <a:r>
              <a:rPr b="1" lang="fr-FR" sz="1100" spc="-1" strike="noStrike">
                <a:solidFill>
                  <a:srgbClr val="000000"/>
                </a:solidFill>
                <a:latin typeface="Calibri"/>
                <a:ea typeface="DejaVu Sans"/>
              </a:rPr>
              <a:t>: </a:t>
            </a:r>
            <a:endParaRPr b="0" lang="fr-FR" sz="1100" spc="-1" strike="noStrike">
              <a:latin typeface="Arial"/>
            </a:endParaRPr>
          </a:p>
          <a:p>
            <a:pPr>
              <a:lnSpc>
                <a:spcPct val="100000"/>
              </a:lnSpc>
              <a:buNone/>
            </a:pPr>
            <a:endParaRPr b="0" lang="fr-FR" sz="1100" spc="-1" strike="noStrike">
              <a:latin typeface="Arial"/>
            </a:endParaRPr>
          </a:p>
          <a:p>
            <a:pPr>
              <a:lnSpc>
                <a:spcPct val="100000"/>
              </a:lnSpc>
              <a:buNone/>
            </a:pPr>
            <a:r>
              <a:rPr b="0" lang="fr-FR" sz="1100" spc="-1" strike="noStrike">
                <a:solidFill>
                  <a:srgbClr val="000000"/>
                </a:solidFill>
                <a:latin typeface="Calibri"/>
                <a:ea typeface="DejaVu Sans"/>
              </a:rPr>
              <a:t>Une fois connecté au portail e-Synergie, vous allez pouvoir, depuis votre tableau de bord, créer une demande de subvention ou de paiement, et ainsi renseigner l’intégralité des champs des 7 onglets successifs. </a:t>
            </a:r>
            <a:endParaRPr b="0" lang="fr-FR" sz="1100" spc="-1" strike="noStrike">
              <a:latin typeface="Arial"/>
            </a:endParaRPr>
          </a:p>
          <a:p>
            <a:pPr>
              <a:lnSpc>
                <a:spcPct val="100000"/>
              </a:lnSpc>
              <a:buNone/>
            </a:pPr>
            <a:r>
              <a:rPr b="0" lang="fr-FR" sz="1100" spc="-1" strike="noStrike">
                <a:solidFill>
                  <a:srgbClr val="000000"/>
                </a:solidFill>
                <a:latin typeface="Calibri"/>
                <a:ea typeface="DejaVu Sans"/>
              </a:rPr>
              <a:t>Dès lors que votre saisie sera complète, vous pourrez récupérer un fichier au format PDF contenant l’intégralité de votre saisie. Ce document vous permettra de conserver la trace exacte de votre saisie initiale. </a:t>
            </a:r>
            <a:endParaRPr b="0" lang="fr-FR" sz="1100" spc="-1" strike="noStrike">
              <a:latin typeface="Arial"/>
            </a:endParaRPr>
          </a:p>
          <a:p>
            <a:pPr>
              <a:lnSpc>
                <a:spcPct val="100000"/>
              </a:lnSpc>
              <a:buNone/>
            </a:pPr>
            <a:r>
              <a:rPr b="0" lang="fr-FR" sz="1100" spc="-1" strike="noStrike">
                <a:solidFill>
                  <a:srgbClr val="000000"/>
                </a:solidFill>
                <a:latin typeface="Calibri"/>
                <a:ea typeface="DejaVu Sans"/>
              </a:rPr>
              <a:t>Une fois tous les documents demandés joints, vous pourrez alors procéder à l’envoi en ligne de votre demande. </a:t>
            </a:r>
            <a:endParaRPr b="0" lang="fr-FR" sz="1100" spc="-1" strike="noStrike">
              <a:latin typeface="Arial"/>
            </a:endParaRPr>
          </a:p>
          <a:p>
            <a:pPr>
              <a:lnSpc>
                <a:spcPct val="100000"/>
              </a:lnSpc>
              <a:buNone/>
            </a:pPr>
            <a:endParaRPr b="0" lang="fr-FR" sz="1100" spc="-1" strike="noStrike">
              <a:latin typeface="Arial"/>
            </a:endParaRPr>
          </a:p>
          <a:p>
            <a:pPr>
              <a:lnSpc>
                <a:spcPct val="100000"/>
              </a:lnSpc>
              <a:buNone/>
            </a:pPr>
            <a:r>
              <a:rPr b="1" lang="fr-FR" sz="1100" spc="-1" strike="noStrike" u="sng">
                <a:solidFill>
                  <a:srgbClr val="000000"/>
                </a:solidFill>
                <a:uFillTx/>
                <a:latin typeface="Calibri"/>
                <a:ea typeface="DejaVu Sans"/>
              </a:rPr>
              <a:t>Remarques </a:t>
            </a:r>
            <a:r>
              <a:rPr b="1" lang="fr-FR" sz="1100" spc="-1" strike="noStrike">
                <a:solidFill>
                  <a:srgbClr val="000000"/>
                </a:solidFill>
                <a:latin typeface="Calibri"/>
                <a:ea typeface="DejaVu Sans"/>
              </a:rPr>
              <a:t>: </a:t>
            </a:r>
            <a:endParaRPr b="0" lang="fr-FR" sz="1100" spc="-1" strike="noStrike">
              <a:latin typeface="Arial"/>
            </a:endParaRPr>
          </a:p>
          <a:p>
            <a:pPr>
              <a:lnSpc>
                <a:spcPct val="100000"/>
              </a:lnSpc>
              <a:buNone/>
            </a:pPr>
            <a:endParaRPr b="0" lang="fr-FR" sz="1100" spc="-1" strike="noStrike">
              <a:latin typeface="Arial"/>
            </a:endParaRPr>
          </a:p>
          <a:p>
            <a:pPr>
              <a:lnSpc>
                <a:spcPct val="100000"/>
              </a:lnSpc>
              <a:buNone/>
            </a:pPr>
            <a:r>
              <a:rPr b="0" lang="fr-FR" sz="1100" spc="-1" strike="noStrike">
                <a:solidFill>
                  <a:srgbClr val="000000"/>
                </a:solidFill>
                <a:latin typeface="Calibri"/>
                <a:ea typeface="DejaVu Sans"/>
              </a:rPr>
              <a:t>Le symbole            situé à droite d’un champ est une aide à la saisie sur les champs concernés. </a:t>
            </a:r>
            <a:endParaRPr b="0" lang="fr-FR" sz="1100" spc="-1" strike="noStrike">
              <a:latin typeface="Arial"/>
            </a:endParaRPr>
          </a:p>
          <a:p>
            <a:pPr>
              <a:lnSpc>
                <a:spcPct val="100000"/>
              </a:lnSpc>
              <a:buNone/>
            </a:pPr>
            <a:r>
              <a:rPr b="0" lang="fr-FR" sz="1100" spc="-1" strike="noStrike">
                <a:solidFill>
                  <a:srgbClr val="000000"/>
                </a:solidFill>
                <a:latin typeface="Calibri"/>
                <a:ea typeface="DejaVu Sans"/>
              </a:rPr>
              <a:t>L’astérisque (</a:t>
            </a:r>
            <a:r>
              <a:rPr b="1" lang="fr-FR" sz="1100" spc="-1" strike="noStrike">
                <a:solidFill>
                  <a:srgbClr val="000000"/>
                </a:solidFill>
                <a:latin typeface="Calibri"/>
                <a:ea typeface="DejaVu Sans"/>
              </a:rPr>
              <a:t>*</a:t>
            </a:r>
            <a:r>
              <a:rPr b="0" lang="fr-FR" sz="1100" spc="-1" strike="noStrike">
                <a:solidFill>
                  <a:srgbClr val="000000"/>
                </a:solidFill>
                <a:latin typeface="Calibri"/>
                <a:ea typeface="DejaVu Sans"/>
              </a:rPr>
              <a:t>) indique que le champ est obligatoirement à renseigner . </a:t>
            </a:r>
            <a:endParaRPr b="0" lang="fr-FR" sz="1100" spc="-1" strike="noStrike">
              <a:latin typeface="Arial"/>
            </a:endParaRPr>
          </a:p>
          <a:p>
            <a:pPr>
              <a:lnSpc>
                <a:spcPct val="100000"/>
              </a:lnSpc>
              <a:buNone/>
            </a:pPr>
            <a:r>
              <a:rPr b="0" lang="fr-FR" sz="1100" spc="-1" strike="noStrike">
                <a:solidFill>
                  <a:srgbClr val="000000"/>
                </a:solidFill>
                <a:latin typeface="Calibri"/>
                <a:ea typeface="DejaVu Sans"/>
              </a:rPr>
              <a:t>Les </a:t>
            </a:r>
            <a:r>
              <a:rPr b="1" i="1" lang="fr-FR" sz="1100" spc="-1" strike="noStrike" u="sng">
                <a:solidFill>
                  <a:srgbClr val="808080"/>
                </a:solidFill>
                <a:uFillTx/>
                <a:latin typeface="Calibri"/>
                <a:ea typeface="DejaVu Sans"/>
              </a:rPr>
              <a:t>champs grisés </a:t>
            </a:r>
            <a:r>
              <a:rPr b="0" lang="fr-FR" sz="1100" spc="-1" strike="noStrike">
                <a:solidFill>
                  <a:srgbClr val="000000"/>
                </a:solidFill>
                <a:latin typeface="Calibri"/>
                <a:ea typeface="DejaVu Sans"/>
              </a:rPr>
              <a:t>ne sont pas saisissables ou sont remplis automatiquement ; </a:t>
            </a:r>
            <a:endParaRPr b="0" lang="fr-FR" sz="1100" spc="-1" strike="noStrike">
              <a:latin typeface="Arial"/>
            </a:endParaRPr>
          </a:p>
          <a:p>
            <a:pPr>
              <a:lnSpc>
                <a:spcPct val="100000"/>
              </a:lnSpc>
              <a:buNone/>
            </a:pPr>
            <a:r>
              <a:rPr b="0" lang="fr-FR" sz="1100" spc="-1" strike="noStrike">
                <a:solidFill>
                  <a:srgbClr val="000000"/>
                </a:solidFill>
                <a:latin typeface="Calibri"/>
                <a:ea typeface="DejaVu Sans"/>
              </a:rPr>
              <a:t>Vous pourrez enregistrer votre saisie à tout moment, même si celle-ci n’est pas complète. Lorsque vous désirerez arrêter votre saisie, un message vous rappellera automatiquement de sauvegarder ou pas. Votre document sera alors stocké dans les brouillons. Ceci signifie que vous n’êtes pas tenu de créer votre demande de subvention d’une seule traite. </a:t>
            </a:r>
            <a:endParaRPr b="0" lang="fr-FR" sz="1100" spc="-1" strike="noStrike">
              <a:latin typeface="Arial"/>
            </a:endParaRPr>
          </a:p>
          <a:p>
            <a:pPr>
              <a:lnSpc>
                <a:spcPct val="100000"/>
              </a:lnSpc>
              <a:buNone/>
            </a:pPr>
            <a:r>
              <a:rPr b="0" lang="fr-FR" sz="1100" spc="-1" strike="noStrike">
                <a:solidFill>
                  <a:srgbClr val="000000"/>
                </a:solidFill>
                <a:latin typeface="Calibri"/>
                <a:ea typeface="DejaVu Sans"/>
              </a:rPr>
              <a:t>A tout moment, vous pourrez revenir en arrière non seulement pour modifier, mais éventuellement pour supprimer votre demande et vous pourrez exporter votre saisie au format PDF. </a:t>
            </a:r>
            <a:endParaRPr b="0" lang="fr-FR" sz="1100" spc="-1" strike="noStrike">
              <a:latin typeface="Arial"/>
            </a:endParaRPr>
          </a:p>
          <a:p>
            <a:pPr>
              <a:lnSpc>
                <a:spcPct val="100000"/>
              </a:lnSpc>
              <a:buNone/>
            </a:pPr>
            <a:endParaRPr b="0" lang="fr-FR" sz="1100" spc="-1" strike="noStrike">
              <a:latin typeface="Arial"/>
            </a:endParaRPr>
          </a:p>
          <a:p>
            <a:pPr>
              <a:lnSpc>
                <a:spcPct val="100000"/>
              </a:lnSpc>
              <a:buNone/>
            </a:pPr>
            <a:r>
              <a:rPr b="0" lang="fr-FR" sz="1100" spc="-1" strike="noStrike">
                <a:solidFill>
                  <a:srgbClr val="000000"/>
                </a:solidFill>
                <a:latin typeface="Calibri"/>
                <a:ea typeface="DejaVu Sans"/>
              </a:rPr>
              <a:t>Une fois la décision d’attribution de l’aide signée, le portail e-Synergie permet également le dépôt et le suivi des demandes de paiement. Avec les mêmes identifiants de connexion, vous pouvez soumettre et suivre l’avancée de tous vos dossiers.</a:t>
            </a:r>
            <a:endParaRPr b="0" lang="fr-FR" sz="1100" spc="-1" strike="noStrike">
              <a:latin typeface="Arial"/>
            </a:endParaRPr>
          </a:p>
        </p:txBody>
      </p:sp>
      <p:pic>
        <p:nvPicPr>
          <p:cNvPr id="78" name="Image 13" descr=""/>
          <p:cNvPicPr/>
          <p:nvPr/>
        </p:nvPicPr>
        <p:blipFill>
          <a:blip r:embed="rId1"/>
          <a:stretch/>
        </p:blipFill>
        <p:spPr>
          <a:xfrm>
            <a:off x="1250640" y="5220000"/>
            <a:ext cx="189360" cy="202680"/>
          </a:xfrm>
          <a:prstGeom prst="rect">
            <a:avLst/>
          </a:prstGeom>
          <a:ln w="0">
            <a:noFill/>
          </a:ln>
        </p:spPr>
      </p:pic>
      <p:sp>
        <p:nvSpPr>
          <p:cNvPr id="79" name="Connecteur droit 2"/>
          <p:cNvSpPr/>
          <p:nvPr/>
        </p:nvSpPr>
        <p:spPr>
          <a:xfrm>
            <a:off x="302040" y="1340640"/>
            <a:ext cx="6882840" cy="360"/>
          </a:xfrm>
          <a:prstGeom prst="line">
            <a:avLst/>
          </a:prstGeom>
          <a:ln w="57150">
            <a:solidFill>
              <a:srgbClr val="5b9bd5"/>
            </a:solidFill>
          </a:ln>
        </p:spPr>
        <p:style>
          <a:lnRef idx="1">
            <a:schemeClr val="accent1"/>
          </a:lnRef>
          <a:fillRef idx="0">
            <a:schemeClr val="accent1"/>
          </a:fillRef>
          <a:effectRef idx="0">
            <a:schemeClr val="accent1"/>
          </a:effectRef>
          <a:fontRef idx="minor"/>
        </p:style>
      </p:sp>
      <p:sp>
        <p:nvSpPr>
          <p:cNvPr id="80" name="Connecteur droit 14"/>
          <p:cNvSpPr/>
          <p:nvPr/>
        </p:nvSpPr>
        <p:spPr>
          <a:xfrm flipV="1">
            <a:off x="348480" y="2542320"/>
            <a:ext cx="6882840" cy="22680"/>
          </a:xfrm>
          <a:prstGeom prst="line">
            <a:avLst/>
          </a:prstGeom>
          <a:ln w="57150">
            <a:solidFill>
              <a:srgbClr val="5b9bd5"/>
            </a:solidFill>
          </a:ln>
        </p:spPr>
        <p:style>
          <a:lnRef idx="1">
            <a:schemeClr val="accent1"/>
          </a:lnRef>
          <a:fillRef idx="0">
            <a:schemeClr val="accent1"/>
          </a:fillRef>
          <a:effectRef idx="0">
            <a:schemeClr val="accent1"/>
          </a:effectRef>
          <a:fontRef idx="minor"/>
        </p:style>
      </p:sp>
      <p:sp>
        <p:nvSpPr>
          <p:cNvPr id="81" name="PlaceHolder 1"/>
          <p:cNvSpPr>
            <a:spLocks noGrp="1"/>
          </p:cNvSpPr>
          <p:nvPr>
            <p:ph type="sldNum"/>
          </p:nvPr>
        </p:nvSpPr>
        <p:spPr>
          <a:xfrm>
            <a:off x="540000" y="9909720"/>
            <a:ext cx="6499440" cy="568440"/>
          </a:xfrm>
          <a:prstGeom prst="rect">
            <a:avLst/>
          </a:prstGeom>
          <a:noFill/>
          <a:ln w="0">
            <a:noFill/>
          </a:ln>
        </p:spPr>
        <p:txBody>
          <a:bodyPr lIns="90000" rIns="90000" tIns="45000" bIns="45000" anchor="ctr">
            <a:noAutofit/>
          </a:bodyPr>
          <a:p>
            <a:pPr algn="r">
              <a:lnSpc>
                <a:spcPct val="100000"/>
              </a:lnSpc>
              <a:buNone/>
            </a:pPr>
            <a:r>
              <a:rPr b="0" lang="fr-FR" sz="989" spc="-1" strike="noStrike">
                <a:solidFill>
                  <a:srgbClr val="8b8b8b"/>
                </a:solidFill>
                <a:latin typeface="Calibri"/>
              </a:rPr>
              <a:t>Programme National FEAMPA 2021-2027 – Volet régionalisé Réunion                                                            1</a:t>
            </a:r>
            <a:endParaRPr b="0" lang="fr-FR" sz="989" spc="-1" strike="noStrike">
              <a:latin typeface="Times New Roman"/>
            </a:endParaRPr>
          </a:p>
        </p:txBody>
      </p:sp>
      <p:grpSp>
        <p:nvGrpSpPr>
          <p:cNvPr id="82" name="Forme12_1"/>
          <p:cNvGrpSpPr/>
          <p:nvPr/>
        </p:nvGrpSpPr>
        <p:grpSpPr>
          <a:xfrm>
            <a:off x="5760000" y="180000"/>
            <a:ext cx="1337400" cy="1520280"/>
            <a:chOff x="5760000" y="180000"/>
            <a:chExt cx="1337400" cy="1520280"/>
          </a:xfrm>
        </p:grpSpPr>
        <p:pic>
          <p:nvPicPr>
            <p:cNvPr id="83" name="Image 2_ 2" descr=""/>
            <p:cNvPicPr/>
            <p:nvPr/>
          </p:nvPicPr>
          <p:blipFill>
            <a:blip r:embed="rId2"/>
            <a:stretch/>
          </p:blipFill>
          <p:spPr>
            <a:xfrm>
              <a:off x="5889600" y="180000"/>
              <a:ext cx="1069920" cy="641160"/>
            </a:xfrm>
            <a:prstGeom prst="rect">
              <a:avLst/>
            </a:prstGeom>
            <a:ln w="0">
              <a:noFill/>
            </a:ln>
          </p:spPr>
        </p:pic>
        <p:sp>
          <p:nvSpPr>
            <p:cNvPr id="84" name="Forme8_ 2"/>
            <p:cNvSpPr/>
            <p:nvPr/>
          </p:nvSpPr>
          <p:spPr>
            <a:xfrm>
              <a:off x="5760000" y="850680"/>
              <a:ext cx="1337400" cy="84960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buNone/>
              </a:pPr>
              <a:r>
                <a:rPr b="1" lang="fr-FR" sz="600" spc="-1" strike="noStrike">
                  <a:solidFill>
                    <a:srgbClr val="04049c"/>
                  </a:solidFill>
                  <a:latin typeface="Arial"/>
                  <a:ea typeface="Microsoft YaHei"/>
                </a:rPr>
                <a:t>Cofinancé par</a:t>
              </a:r>
              <a:endParaRPr b="0" lang="fr-FR" sz="600" spc="-1" strike="noStrike">
                <a:latin typeface="Arial"/>
              </a:endParaRPr>
            </a:p>
            <a:p>
              <a:pPr algn="ctr">
                <a:lnSpc>
                  <a:spcPct val="100000"/>
                </a:lnSpc>
                <a:buNone/>
              </a:pPr>
              <a:r>
                <a:rPr b="1" lang="fr-FR" sz="600" spc="-1" strike="noStrike">
                  <a:solidFill>
                    <a:srgbClr val="04049c"/>
                  </a:solidFill>
                  <a:latin typeface="Arial"/>
                  <a:ea typeface="Microsoft YaHei"/>
                </a:rPr>
                <a:t>l’Union européenne</a:t>
              </a:r>
              <a:endParaRPr b="0" lang="fr-FR" sz="600" spc="-1" strike="noStrike">
                <a:latin typeface="Arial"/>
              </a:endParaRPr>
            </a:p>
          </p:txBody>
        </p:sp>
      </p:grpSp>
      <p:pic>
        <p:nvPicPr>
          <p:cNvPr id="85" name="" descr=""/>
          <p:cNvPicPr/>
          <p:nvPr/>
        </p:nvPicPr>
        <p:blipFill>
          <a:blip r:embed="rId3"/>
          <a:stretch/>
        </p:blipFill>
        <p:spPr>
          <a:xfrm>
            <a:off x="302760" y="49320"/>
            <a:ext cx="1209960" cy="944640"/>
          </a:xfrm>
          <a:prstGeom prst="rect">
            <a:avLst/>
          </a:prstGeom>
          <a:ln w="0">
            <a:noFill/>
          </a:ln>
        </p:spPr>
      </p:pic>
      <p:sp>
        <p:nvSpPr>
          <p:cNvPr id="86" name=""/>
          <p:cNvSpPr/>
          <p:nvPr/>
        </p:nvSpPr>
        <p:spPr>
          <a:xfrm>
            <a:off x="360360" y="7560000"/>
            <a:ext cx="6839640" cy="2422440"/>
          </a:xfrm>
          <a:prstGeom prst="rect">
            <a:avLst/>
          </a:prstGeom>
          <a:solidFill>
            <a:srgbClr val="fffff0"/>
          </a:solidFill>
          <a:ln w="36000">
            <a:solidFill>
              <a:srgbClr val="0000cd"/>
            </a:solidFill>
            <a:round/>
          </a:ln>
        </p:spPr>
        <p:style>
          <a:lnRef idx="0"/>
          <a:fillRef idx="0"/>
          <a:effectRef idx="0"/>
          <a:fontRef idx="minor"/>
        </p:style>
        <p:txBody>
          <a:bodyPr lIns="108000" rIns="108000" tIns="63000" bIns="63000" anchor="t">
            <a:noAutofit/>
          </a:bodyPr>
          <a:p>
            <a:pPr algn="just">
              <a:lnSpc>
                <a:spcPct val="100000"/>
              </a:lnSpc>
              <a:buNone/>
            </a:pPr>
            <a:r>
              <a:rPr b="1" lang="fr-FR" sz="1100" spc="-1" strike="noStrike">
                <a:latin typeface="Calibri"/>
              </a:rPr>
              <a:t>Point d’attention pour créer votre identifiant sur le portail e-synergie FEAMPA-Réunion </a:t>
            </a:r>
            <a:r>
              <a:rPr b="0" lang="fr-FR" sz="1100" spc="-1" strike="noStrike">
                <a:latin typeface="Calibri"/>
              </a:rPr>
              <a:t>:</a:t>
            </a:r>
            <a:endParaRPr b="0" lang="fr-FR" sz="1100" spc="-1" strike="noStrike">
              <a:latin typeface="Arial"/>
            </a:endParaRPr>
          </a:p>
          <a:p>
            <a:pPr algn="just">
              <a:lnSpc>
                <a:spcPct val="100000"/>
              </a:lnSpc>
              <a:buNone/>
            </a:pPr>
            <a:r>
              <a:rPr b="0" lang="fr-FR" sz="1100" spc="-1" strike="noStrike">
                <a:latin typeface="Calibri"/>
              </a:rPr>
              <a:t>- Pour cette création de compte en ligne, vous devez obligatoirement indiquer une adresse mail. Il est fortement recommandé aux porteurs de projets de créer une adresse mail qui respecte les caractéristiques suivantes , pour un bon fonctionnement du Portail tout au long de la vie de leurs projets :</a:t>
            </a:r>
            <a:endParaRPr b="0" lang="fr-FR" sz="1100" spc="-1" strike="noStrike">
              <a:latin typeface="Arial"/>
            </a:endParaRPr>
          </a:p>
          <a:p>
            <a:pPr algn="just">
              <a:lnSpc>
                <a:spcPct val="100000"/>
              </a:lnSpc>
              <a:buNone/>
            </a:pPr>
            <a:r>
              <a:rPr b="0" lang="fr-FR" sz="1100" spc="-1" strike="noStrike">
                <a:latin typeface="Calibri"/>
              </a:rPr>
              <a:t>   </a:t>
            </a:r>
            <a:r>
              <a:rPr b="0" lang="fr-FR" sz="1100" spc="-1" strike="noStrike">
                <a:latin typeface="Calibri"/>
              </a:rPr>
              <a:t>* L’adresse mail doit être une</a:t>
            </a:r>
            <a:r>
              <a:rPr b="1" lang="fr-FR" sz="1100" spc="-1" strike="noStrike">
                <a:latin typeface="Calibri"/>
              </a:rPr>
              <a:t> adresse officielle de la structure </a:t>
            </a:r>
            <a:r>
              <a:rPr b="0" lang="fr-FR" sz="1100" spc="-1" strike="noStrike">
                <a:latin typeface="Calibri"/>
              </a:rPr>
              <a:t>(et non un compte </a:t>
            </a:r>
            <a:r>
              <a:rPr b="0" lang="fr-FR" sz="1100" spc="-1" strike="noStrike" u="sng">
                <a:solidFill>
                  <a:srgbClr val="0563c1"/>
                </a:solidFill>
                <a:uFillTx/>
                <a:latin typeface="Calibri"/>
                <a:hlinkClick r:id="rId4"/>
              </a:rPr>
              <a:t>f.grondin@gmail</a:t>
            </a:r>
            <a:r>
              <a:rPr b="0" lang="fr-FR" sz="1100" spc="-1" strike="noStrike">
                <a:latin typeface="Calibri"/>
              </a:rPr>
              <a:t> par ex)</a:t>
            </a:r>
            <a:endParaRPr b="0" lang="fr-FR" sz="1100" spc="-1" strike="noStrike">
              <a:latin typeface="Arial"/>
            </a:endParaRPr>
          </a:p>
          <a:p>
            <a:pPr algn="just">
              <a:lnSpc>
                <a:spcPct val="100000"/>
              </a:lnSpc>
              <a:buNone/>
            </a:pPr>
            <a:r>
              <a:rPr b="0" lang="fr-FR" sz="1100" spc="-1" strike="noStrike">
                <a:latin typeface="Calibri"/>
              </a:rPr>
              <a:t>   </a:t>
            </a:r>
            <a:r>
              <a:rPr b="0" lang="fr-FR" sz="1100" spc="-1" strike="noStrike">
                <a:latin typeface="Calibri"/>
              </a:rPr>
              <a:t>* L’adresse mail doit être si possible générique et non forcément nominative (pour pallier à d’éventuels départs des personnes de la structure), elle doit être </a:t>
            </a:r>
            <a:r>
              <a:rPr b="1" lang="fr-FR" sz="1100" spc="-1" strike="noStrike">
                <a:latin typeface="Calibri"/>
              </a:rPr>
              <a:t>durable dans le temps</a:t>
            </a:r>
            <a:r>
              <a:rPr b="0" lang="fr-FR" sz="1100" spc="-1" strike="noStrike">
                <a:latin typeface="Calibri"/>
              </a:rPr>
              <a:t>.</a:t>
            </a:r>
            <a:endParaRPr b="0" lang="fr-FR" sz="1100" spc="-1" strike="noStrike">
              <a:latin typeface="Arial"/>
            </a:endParaRPr>
          </a:p>
          <a:p>
            <a:pPr algn="just">
              <a:lnSpc>
                <a:spcPct val="100000"/>
              </a:lnSpc>
              <a:buNone/>
            </a:pPr>
            <a:r>
              <a:rPr b="0" lang="fr-FR" sz="1100" spc="-1" strike="noStrike">
                <a:latin typeface="Calibri"/>
              </a:rPr>
              <a:t>   </a:t>
            </a:r>
            <a:r>
              <a:rPr b="0" lang="fr-FR" sz="1100" spc="-1" strike="noStrike">
                <a:latin typeface="Calibri"/>
              </a:rPr>
              <a:t>* L’adresse mail servant à la création du compte doit être à la main du représentant légal de la structure (directeur, gérant,…) car elle sera liée à la signature électronique dans le portail de la structure.</a:t>
            </a:r>
            <a:endParaRPr b="0" lang="fr-FR" sz="1100" spc="-1" strike="noStrike">
              <a:latin typeface="Arial"/>
            </a:endParaRPr>
          </a:p>
          <a:p>
            <a:pPr algn="just">
              <a:lnSpc>
                <a:spcPct val="100000"/>
              </a:lnSpc>
              <a:buNone/>
            </a:pPr>
            <a:r>
              <a:rPr b="0" lang="fr-FR" sz="1100" spc="-1" strike="noStrike">
                <a:latin typeface="Calibri"/>
              </a:rPr>
              <a:t>Le bénéficiaire s’engage à maintenir l’usage de l’adresse mail utilisée pour la création du compte sur le portail, et à maintenir la sécurité du mot de passe.</a:t>
            </a:r>
            <a:endParaRPr b="0" lang="fr-FR" sz="1100" spc="-1" strike="noStrike">
              <a:latin typeface="Arial"/>
            </a:endParaRPr>
          </a:p>
          <a:p>
            <a:pPr algn="just">
              <a:lnSpc>
                <a:spcPct val="100000"/>
              </a:lnSpc>
              <a:buNone/>
            </a:pPr>
            <a:r>
              <a:rPr b="1" lang="fr-FR" sz="1100" spc="-1" strike="noStrike">
                <a:solidFill>
                  <a:srgbClr val="dc143c"/>
                </a:solidFill>
                <a:latin typeface="Calibri"/>
              </a:rPr>
              <a:t>IMPORTANT </a:t>
            </a:r>
            <a:r>
              <a:rPr b="0" lang="fr-FR" sz="1100" spc="-1" strike="noStrike">
                <a:solidFill>
                  <a:srgbClr val="dc143c"/>
                </a:solidFill>
                <a:latin typeface="Calibri"/>
              </a:rPr>
              <a:t>: Des annexes complémentaires aux demandes de subvention et de paiement(s), seront à compléter et à retourner via le portail.</a:t>
            </a:r>
            <a:endParaRPr b="0" lang="fr-FR" sz="11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ZoneTexte 6"/>
          <p:cNvSpPr/>
          <p:nvPr/>
        </p:nvSpPr>
        <p:spPr>
          <a:xfrm>
            <a:off x="122400" y="1357920"/>
            <a:ext cx="7314480" cy="5505120"/>
          </a:xfrm>
          <a:prstGeom prst="rect">
            <a:avLst/>
          </a:prstGeom>
          <a:noFill/>
          <a:ln w="0">
            <a:noFill/>
          </a:ln>
        </p:spPr>
        <p:style>
          <a:lnRef idx="0"/>
          <a:fillRef idx="0"/>
          <a:effectRef idx="0"/>
          <a:fontRef idx="minor"/>
        </p:style>
        <p:txBody>
          <a:bodyPr lIns="90000" rIns="90000" tIns="45000" bIns="45000" anchor="t">
            <a:spAutoFit/>
          </a:bodyPr>
          <a:p>
            <a:pPr marL="343080" indent="-343080">
              <a:lnSpc>
                <a:spcPct val="100000"/>
              </a:lnSpc>
              <a:buClr>
                <a:srgbClr val="000000"/>
              </a:buClr>
              <a:buFont typeface="Calibri Light"/>
              <a:buAutoNum type="arabicPeriod"/>
            </a:pPr>
            <a:r>
              <a:rPr b="1" lang="fr-FR" sz="1600" spc="-1" strike="noStrike" u="sng">
                <a:solidFill>
                  <a:srgbClr val="000000"/>
                </a:solidFill>
                <a:uFillTx/>
                <a:latin typeface="Calibri"/>
                <a:ea typeface="DejaVu Sans"/>
              </a:rPr>
              <a:t>La demande de subvention </a:t>
            </a:r>
            <a:r>
              <a:rPr b="1" lang="fr-FR" sz="1600" spc="-1" strike="noStrike">
                <a:solidFill>
                  <a:srgbClr val="000000"/>
                </a:solidFill>
                <a:latin typeface="Calibri"/>
                <a:ea typeface="DejaVu Sans"/>
              </a:rPr>
              <a:t>:</a:t>
            </a:r>
            <a:endParaRPr b="0" lang="fr-FR" sz="1600" spc="-1" strike="noStrike">
              <a:latin typeface="Arial"/>
            </a:endParaRPr>
          </a:p>
          <a:p>
            <a:pPr lvl="2" marL="1257480" indent="-343080">
              <a:lnSpc>
                <a:spcPct val="100000"/>
              </a:lnSpc>
              <a:buClr>
                <a:srgbClr val="000000"/>
              </a:buClr>
              <a:buFont typeface="Calibri Light"/>
              <a:buAutoNum type="alphaLcPeriod"/>
            </a:pPr>
            <a:r>
              <a:rPr b="0" lang="fr-FR" sz="1400" spc="-1" strike="noStrike" u="sng">
                <a:solidFill>
                  <a:srgbClr val="000000"/>
                </a:solidFill>
                <a:uFillTx/>
                <a:latin typeface="Calibri"/>
                <a:ea typeface="DejaVu Sans"/>
              </a:rPr>
              <a:t>Connexion</a:t>
            </a:r>
            <a:r>
              <a:rPr b="0" lang="fr-FR" sz="1400" spc="-1" strike="noStrike">
                <a:solidFill>
                  <a:srgbClr val="000000"/>
                </a:solidFill>
                <a:latin typeface="Calibri"/>
                <a:ea typeface="DejaVu Sans"/>
              </a:rPr>
              <a:t> :</a:t>
            </a:r>
            <a:endParaRPr b="0" lang="fr-FR" sz="1400" spc="-1" strike="noStrike">
              <a:latin typeface="Arial"/>
            </a:endParaRPr>
          </a:p>
          <a:p>
            <a:pPr>
              <a:lnSpc>
                <a:spcPct val="100000"/>
              </a:lnSpc>
              <a:buNone/>
            </a:pPr>
            <a:endParaRPr b="0" lang="fr-FR" sz="1400" spc="-1" strike="noStrike">
              <a:latin typeface="Arial"/>
            </a:endParaRPr>
          </a:p>
          <a:p>
            <a:pPr>
              <a:lnSpc>
                <a:spcPct val="100000"/>
              </a:lnSpc>
              <a:buNone/>
            </a:pPr>
            <a:r>
              <a:rPr b="0" i="1" lang="fr-FR" sz="1200" spc="-1" strike="noStrike" u="sng">
                <a:solidFill>
                  <a:srgbClr val="000000"/>
                </a:solidFill>
                <a:uFillTx/>
                <a:latin typeface="Calibri"/>
                <a:ea typeface="DejaVu Sans"/>
              </a:rPr>
              <a:t>Adresses de connexion au portail E-Synergie </a:t>
            </a:r>
            <a:r>
              <a:rPr b="0" lang="fr-FR" sz="1200" spc="-1" strike="noStrike">
                <a:solidFill>
                  <a:srgbClr val="000000"/>
                </a:solidFill>
                <a:latin typeface="Calibri"/>
                <a:ea typeface="DejaVu Sans"/>
              </a:rPr>
              <a:t>:  https://synergie-europe.fr/e_synergie/portail/FAM</a:t>
            </a:r>
            <a:endParaRPr b="0" lang="fr-FR" sz="1200" spc="-1" strike="noStrike">
              <a:latin typeface="Arial"/>
            </a:endParaRPr>
          </a:p>
          <a:p>
            <a:pPr>
              <a:lnSpc>
                <a:spcPct val="100000"/>
              </a:lnSpc>
              <a:buNone/>
            </a:pPr>
            <a:endParaRPr b="0" lang="fr-FR" sz="1200" spc="-1" strike="noStrike">
              <a:latin typeface="Arial"/>
            </a:endParaRPr>
          </a:p>
          <a:p>
            <a:pPr>
              <a:lnSpc>
                <a:spcPct val="100000"/>
              </a:lnSpc>
              <a:buNone/>
            </a:pPr>
            <a:r>
              <a:rPr b="0" i="1" lang="fr-FR" sz="1200" spc="-1" strike="noStrike" u="sng">
                <a:solidFill>
                  <a:srgbClr val="000000"/>
                </a:solidFill>
                <a:uFillTx/>
                <a:latin typeface="Calibri"/>
                <a:ea typeface="DejaVu Sans"/>
              </a:rPr>
              <a:t>Prérequis techniques </a:t>
            </a:r>
            <a:r>
              <a:rPr b="0" lang="fr-FR" sz="1200" spc="-1" strike="noStrike">
                <a:solidFill>
                  <a:srgbClr val="000000"/>
                </a:solidFill>
                <a:latin typeface="Calibri"/>
                <a:ea typeface="DejaVu Sans"/>
              </a:rPr>
              <a:t>: </a:t>
            </a:r>
            <a:endParaRPr b="0" lang="fr-FR" sz="1200" spc="-1" strike="noStrike">
              <a:latin typeface="Arial"/>
            </a:endParaRPr>
          </a:p>
          <a:p>
            <a:pPr>
              <a:lnSpc>
                <a:spcPct val="100000"/>
              </a:lnSpc>
              <a:buNone/>
            </a:pPr>
            <a:endParaRPr b="0" lang="fr-FR" sz="1200" spc="-1" strike="noStrike">
              <a:latin typeface="Arial"/>
            </a:endParaRPr>
          </a:p>
          <a:p>
            <a:pPr>
              <a:lnSpc>
                <a:spcPct val="100000"/>
              </a:lnSpc>
              <a:buNone/>
            </a:pPr>
            <a:r>
              <a:rPr b="0" lang="fr-FR" sz="1200" spc="-1" strike="noStrike">
                <a:solidFill>
                  <a:srgbClr val="000000"/>
                </a:solidFill>
                <a:latin typeface="Calibri"/>
                <a:ea typeface="DejaVu Sans"/>
              </a:rPr>
              <a:t>Disposer d’au moins un navigateur internet suivant sur votre ordinateur : </a:t>
            </a:r>
            <a:endParaRPr b="0" lang="fr-FR" sz="1200" spc="-1" strike="noStrike">
              <a:latin typeface="Arial"/>
            </a:endParaRPr>
          </a:p>
          <a:p>
            <a:pPr>
              <a:lnSpc>
                <a:spcPct val="100000"/>
              </a:lnSpc>
              <a:buNone/>
            </a:pPr>
            <a:endParaRPr b="0" lang="fr-FR" sz="1200" spc="-1" strike="noStrike">
              <a:latin typeface="Arial"/>
            </a:endParaRPr>
          </a:p>
          <a:p>
            <a:pPr marL="171360" indent="-171360">
              <a:lnSpc>
                <a:spcPct val="100000"/>
              </a:lnSpc>
              <a:buClr>
                <a:srgbClr val="000000"/>
              </a:buClr>
              <a:buFont typeface="Arial"/>
              <a:buChar char="•"/>
            </a:pPr>
            <a:r>
              <a:rPr b="0" lang="fr-FR" sz="1200" spc="-1" strike="noStrike">
                <a:solidFill>
                  <a:srgbClr val="000000"/>
                </a:solidFill>
                <a:latin typeface="Calibri"/>
                <a:ea typeface="DejaVu Sans"/>
              </a:rPr>
              <a:t>Mozilla Firefox : toutes versions à partir de la version 38 </a:t>
            </a:r>
            <a:endParaRPr b="0" lang="fr-FR" sz="1200" spc="-1" strike="noStrike">
              <a:latin typeface="Arial"/>
            </a:endParaRPr>
          </a:p>
          <a:p>
            <a:pPr marL="171360" indent="-171360">
              <a:lnSpc>
                <a:spcPct val="100000"/>
              </a:lnSpc>
              <a:buClr>
                <a:srgbClr val="000000"/>
              </a:buClr>
              <a:buFont typeface="Arial"/>
              <a:buChar char="•"/>
            </a:pPr>
            <a:r>
              <a:rPr b="0" lang="fr-FR" sz="1200" spc="-1" strike="noStrike">
                <a:solidFill>
                  <a:srgbClr val="000000"/>
                </a:solidFill>
                <a:latin typeface="Calibri"/>
                <a:ea typeface="DejaVu Sans"/>
              </a:rPr>
              <a:t>Google Chrome : toutes versions à partir de la version 43</a:t>
            </a:r>
            <a:endParaRPr b="0" lang="fr-FR" sz="1200" spc="-1" strike="noStrike">
              <a:latin typeface="Arial"/>
            </a:endParaRPr>
          </a:p>
          <a:p>
            <a:pPr marL="171360" indent="-171360">
              <a:lnSpc>
                <a:spcPct val="100000"/>
              </a:lnSpc>
              <a:buClr>
                <a:srgbClr val="000000"/>
              </a:buClr>
              <a:buFont typeface="Arial"/>
              <a:buChar char="•"/>
            </a:pPr>
            <a:r>
              <a:rPr b="0" lang="fr-FR" sz="1200" spc="-1" strike="noStrike">
                <a:solidFill>
                  <a:srgbClr val="000000"/>
                </a:solidFill>
                <a:latin typeface="Calibri"/>
                <a:ea typeface="DejaVu Sans"/>
              </a:rPr>
              <a:t>Apple Safari : toutes versions à partir de la version 7</a:t>
            </a:r>
            <a:endParaRPr b="0" lang="fr-FR" sz="1200" spc="-1" strike="noStrike">
              <a:latin typeface="Arial"/>
            </a:endParaRPr>
          </a:p>
          <a:p>
            <a:pPr>
              <a:lnSpc>
                <a:spcPct val="100000"/>
              </a:lnSpc>
              <a:buNone/>
            </a:pPr>
            <a:endParaRPr b="0" lang="fr-FR" sz="1200" spc="-1" strike="noStrike">
              <a:latin typeface="Arial"/>
            </a:endParaRPr>
          </a:p>
          <a:p>
            <a:pPr>
              <a:lnSpc>
                <a:spcPct val="100000"/>
              </a:lnSpc>
              <a:buNone/>
            </a:pPr>
            <a:r>
              <a:rPr b="0" lang="fr-FR" sz="1200" spc="-1" strike="noStrike">
                <a:solidFill>
                  <a:srgbClr val="000000"/>
                </a:solidFill>
                <a:latin typeface="Calibri"/>
                <a:ea typeface="DejaVu Sans"/>
              </a:rPr>
              <a:t>Ne pas utiliser Internet Explorer </a:t>
            </a:r>
            <a:endParaRPr b="0" lang="fr-FR" sz="1200" spc="-1" strike="noStrike">
              <a:latin typeface="Arial"/>
            </a:endParaRPr>
          </a:p>
          <a:p>
            <a:pPr>
              <a:lnSpc>
                <a:spcPct val="100000"/>
              </a:lnSpc>
              <a:buNone/>
            </a:pPr>
            <a:r>
              <a:rPr b="0" lang="fr-FR" sz="1200" spc="-1" strike="noStrike">
                <a:solidFill>
                  <a:srgbClr val="000000"/>
                </a:solidFill>
                <a:latin typeface="Calibri"/>
                <a:ea typeface="DejaVu Sans"/>
              </a:rPr>
              <a:t>Disposer d’une adresse mail valide pour activer votre compte e-Synergie et recevoir vos alertes, et d’un outil permettant de numériser des documents.  </a:t>
            </a:r>
            <a:endParaRPr b="0" lang="fr-FR" sz="1200" spc="-1" strike="noStrike">
              <a:latin typeface="Arial"/>
            </a:endParaRPr>
          </a:p>
          <a:p>
            <a:pPr>
              <a:lnSpc>
                <a:spcPct val="100000"/>
              </a:lnSpc>
              <a:buNone/>
            </a:pPr>
            <a:endParaRPr b="0" lang="fr-FR" sz="1200" spc="-1" strike="noStrike">
              <a:latin typeface="Arial"/>
            </a:endParaRPr>
          </a:p>
          <a:p>
            <a:pPr>
              <a:lnSpc>
                <a:spcPct val="100000"/>
              </a:lnSpc>
              <a:buNone/>
            </a:pPr>
            <a:r>
              <a:rPr b="0" lang="fr-FR" sz="1200" spc="-1" strike="noStrike">
                <a:solidFill>
                  <a:srgbClr val="000000"/>
                </a:solidFill>
                <a:latin typeface="Calibri"/>
                <a:ea typeface="DejaVu Sans"/>
              </a:rPr>
              <a:t>Conditions préalables d’établissement d’une demande de subvention sur e-Synergie :</a:t>
            </a:r>
            <a:endParaRPr b="0" lang="fr-FR" sz="1200" spc="-1" strike="noStrike">
              <a:latin typeface="Arial"/>
            </a:endParaRPr>
          </a:p>
          <a:p>
            <a:pPr>
              <a:lnSpc>
                <a:spcPct val="100000"/>
              </a:lnSpc>
              <a:buNone/>
            </a:pPr>
            <a:r>
              <a:rPr b="0" lang="fr-FR" sz="1200" spc="-1" strike="noStrike">
                <a:solidFill>
                  <a:srgbClr val="000000"/>
                </a:solidFill>
                <a:latin typeface="Calibri"/>
                <a:ea typeface="DejaVu Sans"/>
              </a:rPr>
              <a:t>Afin de déposer une demande de subvention en ligne, il est nécessaire : </a:t>
            </a:r>
            <a:endParaRPr b="0" lang="fr-FR" sz="1200" spc="-1" strike="noStrike">
              <a:latin typeface="Arial"/>
            </a:endParaRPr>
          </a:p>
          <a:p>
            <a:pPr marL="171360" indent="-171360">
              <a:lnSpc>
                <a:spcPct val="100000"/>
              </a:lnSpc>
              <a:buClr>
                <a:srgbClr val="000000"/>
              </a:buClr>
              <a:buFont typeface="Arial"/>
              <a:buChar char="•"/>
            </a:pPr>
            <a:r>
              <a:rPr b="0" lang="fr-FR" sz="1200" spc="-1" strike="noStrike">
                <a:solidFill>
                  <a:srgbClr val="000000"/>
                </a:solidFill>
                <a:latin typeface="Calibri"/>
                <a:ea typeface="DejaVu Sans"/>
              </a:rPr>
              <a:t>Que l’organisme dispose d’un compte sur e-Synergie </a:t>
            </a:r>
            <a:endParaRPr b="0" lang="fr-FR" sz="1200" spc="-1" strike="noStrike">
              <a:latin typeface="Arial"/>
            </a:endParaRPr>
          </a:p>
          <a:p>
            <a:pPr marL="171360" indent="-171360">
              <a:lnSpc>
                <a:spcPct val="100000"/>
              </a:lnSpc>
              <a:buClr>
                <a:srgbClr val="000000"/>
              </a:buClr>
              <a:buFont typeface="Arial"/>
              <a:buChar char="•"/>
            </a:pPr>
            <a:r>
              <a:rPr b="0" lang="fr-FR" sz="1200" spc="-1" strike="noStrike">
                <a:solidFill>
                  <a:srgbClr val="000000"/>
                </a:solidFill>
                <a:latin typeface="Calibri"/>
                <a:ea typeface="DejaVu Sans"/>
              </a:rPr>
              <a:t>Que l’agent souhaitant se connecter dispose d’un accès utilisateur personnel sur le compte de l’organisme</a:t>
            </a:r>
            <a:endParaRPr b="0" lang="fr-FR" sz="1200" spc="-1" strike="noStrike">
              <a:latin typeface="Arial"/>
            </a:endParaRPr>
          </a:p>
          <a:p>
            <a:pPr>
              <a:lnSpc>
                <a:spcPct val="100000"/>
              </a:lnSpc>
              <a:buNone/>
            </a:pPr>
            <a:endParaRPr b="0" lang="fr-FR" sz="1200" spc="-1" strike="noStrike">
              <a:latin typeface="Arial"/>
            </a:endParaRPr>
          </a:p>
          <a:p>
            <a:pPr>
              <a:lnSpc>
                <a:spcPct val="100000"/>
              </a:lnSpc>
              <a:buNone/>
            </a:pPr>
            <a:r>
              <a:rPr b="0" lang="fr-FR" sz="1200" spc="-1" strike="noStrike">
                <a:solidFill>
                  <a:srgbClr val="000000"/>
                </a:solidFill>
                <a:latin typeface="Calibri"/>
                <a:ea typeface="DejaVu Sans"/>
              </a:rPr>
              <a:t>Si vous possédez déjà un compte, vous pouvez alors accéder immédiatement au portail.</a:t>
            </a:r>
            <a:endParaRPr b="0" lang="fr-FR" sz="1200" spc="-1" strike="noStrike">
              <a:latin typeface="Arial"/>
            </a:endParaRPr>
          </a:p>
          <a:p>
            <a:pPr>
              <a:lnSpc>
                <a:spcPct val="100000"/>
              </a:lnSpc>
              <a:buNone/>
            </a:pPr>
            <a:endParaRPr b="0" lang="fr-FR" sz="1200" spc="-1" strike="noStrike">
              <a:latin typeface="Arial"/>
            </a:endParaRPr>
          </a:p>
          <a:p>
            <a:pPr>
              <a:lnSpc>
                <a:spcPct val="100000"/>
              </a:lnSpc>
              <a:buNone/>
            </a:pPr>
            <a:r>
              <a:rPr b="0" i="1" lang="fr-FR" sz="1200" spc="-1" strike="noStrike" u="sng">
                <a:solidFill>
                  <a:srgbClr val="000000"/>
                </a:solidFill>
                <a:uFillTx/>
                <a:latin typeface="Calibri"/>
                <a:ea typeface="DejaVu Sans"/>
              </a:rPr>
              <a:t>Modalités de création du compte de l’organisme :</a:t>
            </a:r>
            <a:endParaRPr b="0" lang="fr-FR" sz="1200" spc="-1" strike="noStrike">
              <a:latin typeface="Arial"/>
            </a:endParaRPr>
          </a:p>
          <a:p>
            <a:pPr>
              <a:lnSpc>
                <a:spcPct val="100000"/>
              </a:lnSpc>
              <a:buNone/>
            </a:pPr>
            <a:endParaRPr b="0" lang="fr-FR" sz="1200" spc="-1" strike="noStrike">
              <a:latin typeface="Arial"/>
            </a:endParaRPr>
          </a:p>
          <a:p>
            <a:pPr marL="228600" indent="-228600">
              <a:lnSpc>
                <a:spcPct val="100000"/>
              </a:lnSpc>
              <a:buClr>
                <a:srgbClr val="000000"/>
              </a:buClr>
              <a:buFont typeface="Arial"/>
              <a:buAutoNum type="arabicPeriod"/>
            </a:pPr>
            <a:r>
              <a:rPr b="0" lang="fr-FR" sz="1200" spc="-1" strike="noStrike">
                <a:solidFill>
                  <a:srgbClr val="000000"/>
                </a:solidFill>
                <a:latin typeface="Calibri"/>
                <a:ea typeface="DejaVu Sans"/>
              </a:rPr>
              <a:t>Sélectionnez le type organisation que vous représentez : association, entreprise ou entité publique, ou particulier </a:t>
            </a:r>
            <a:r>
              <a:rPr b="1" lang="fr-FR" sz="1200" spc="-1" strike="noStrike">
                <a:solidFill>
                  <a:srgbClr val="ff0000"/>
                </a:solidFill>
                <a:latin typeface="Calibri"/>
                <a:ea typeface="DejaVu Sans"/>
              </a:rPr>
              <a:t>(Attention : les entrepreneurs individuels devront s’inscrire en tant que « Entreprise » voir à la fin du document).</a:t>
            </a:r>
            <a:endParaRPr b="0" lang="fr-FR" sz="1200" spc="-1" strike="noStrike">
              <a:latin typeface="Arial"/>
            </a:endParaRPr>
          </a:p>
        </p:txBody>
      </p:sp>
      <p:pic>
        <p:nvPicPr>
          <p:cNvPr id="88" name="Image 8" descr=""/>
          <p:cNvPicPr/>
          <p:nvPr/>
        </p:nvPicPr>
        <p:blipFill>
          <a:blip r:embed="rId1"/>
          <a:stretch/>
        </p:blipFill>
        <p:spPr>
          <a:xfrm>
            <a:off x="542160" y="6989760"/>
            <a:ext cx="6295320" cy="1584000"/>
          </a:xfrm>
          <a:prstGeom prst="rect">
            <a:avLst/>
          </a:prstGeom>
          <a:ln w="0">
            <a:noFill/>
          </a:ln>
        </p:spPr>
      </p:pic>
      <p:sp>
        <p:nvSpPr>
          <p:cNvPr id="89" name="ZoneTexte 9"/>
          <p:cNvSpPr/>
          <p:nvPr/>
        </p:nvSpPr>
        <p:spPr>
          <a:xfrm>
            <a:off x="337680" y="8828640"/>
            <a:ext cx="6883920" cy="22716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lang="fr-FR" sz="900" spc="-1" strike="noStrike">
                <a:solidFill>
                  <a:srgbClr val="000000"/>
                </a:solidFill>
                <a:latin typeface="Calibri"/>
                <a:ea typeface="DejaVu Sans"/>
              </a:rPr>
              <a:t>Remarque : Cet écran vous permettra par la suite de réinitialiser votre mot de passe en cas d’oubli en cliquant sur  « </a:t>
            </a:r>
            <a:r>
              <a:rPr b="1" lang="fr-FR" sz="900" spc="-1" strike="noStrike" u="sng">
                <a:solidFill>
                  <a:srgbClr val="000000"/>
                </a:solidFill>
                <a:uFillTx/>
                <a:latin typeface="Calibri"/>
                <a:ea typeface="DejaVu Sans"/>
              </a:rPr>
              <a:t>Mot de passe oublié ? </a:t>
            </a:r>
            <a:r>
              <a:rPr b="0" lang="fr-FR" sz="900" spc="-1" strike="noStrike">
                <a:solidFill>
                  <a:srgbClr val="000000"/>
                </a:solidFill>
                <a:latin typeface="Calibri"/>
                <a:ea typeface="DejaVu Sans"/>
              </a:rPr>
              <a:t>».</a:t>
            </a:r>
            <a:endParaRPr b="0" lang="fr-FR" sz="900" spc="-1" strike="noStrike">
              <a:latin typeface="Arial"/>
            </a:endParaRPr>
          </a:p>
        </p:txBody>
      </p:sp>
      <p:sp>
        <p:nvSpPr>
          <p:cNvPr id="90" name="PlaceHolder 1"/>
          <p:cNvSpPr>
            <a:spLocks noGrp="1"/>
          </p:cNvSpPr>
          <p:nvPr>
            <p:ph type="ftr"/>
          </p:nvPr>
        </p:nvSpPr>
        <p:spPr>
          <a:xfrm>
            <a:off x="1634040" y="9909720"/>
            <a:ext cx="4681080" cy="568440"/>
          </a:xfrm>
          <a:prstGeom prst="rect">
            <a:avLst/>
          </a:prstGeom>
          <a:noFill/>
          <a:ln w="0">
            <a:noFill/>
          </a:ln>
        </p:spPr>
        <p:txBody>
          <a:bodyPr lIns="90000" rIns="90000" tIns="45000" bIns="45000" anchor="ctr">
            <a:noAutofit/>
          </a:bodyPr>
          <a:p>
            <a:pPr algn="r">
              <a:lnSpc>
                <a:spcPct val="100000"/>
              </a:lnSpc>
              <a:buNone/>
            </a:pPr>
            <a:r>
              <a:rPr b="0" lang="fr-FR" sz="989" spc="-1" strike="noStrike">
                <a:solidFill>
                  <a:srgbClr val="8b8b8b"/>
                </a:solidFill>
                <a:latin typeface="Calibri"/>
              </a:rPr>
              <a:t>Programme National FEAMPA 2021-2027 – Volet régionalisé Réunion     </a:t>
            </a:r>
            <a:endParaRPr b="0" lang="fr-FR" sz="989" spc="-1" strike="noStrike">
              <a:latin typeface="Times New Roman"/>
            </a:endParaRPr>
          </a:p>
        </p:txBody>
      </p:sp>
      <p:sp>
        <p:nvSpPr>
          <p:cNvPr id="91" name="PlaceHolder 2"/>
          <p:cNvSpPr>
            <a:spLocks noGrp="1"/>
          </p:cNvSpPr>
          <p:nvPr>
            <p:ph type="sldNum"/>
          </p:nvPr>
        </p:nvSpPr>
        <p:spPr>
          <a:xfrm>
            <a:off x="5339160" y="9909720"/>
            <a:ext cx="1700280" cy="568440"/>
          </a:xfrm>
          <a:prstGeom prst="rect">
            <a:avLst/>
          </a:prstGeom>
          <a:noFill/>
          <a:ln w="0">
            <a:noFill/>
          </a:ln>
        </p:spPr>
        <p:txBody>
          <a:bodyPr lIns="90000" rIns="90000" tIns="45000" bIns="45000" anchor="ctr">
            <a:noAutofit/>
          </a:bodyPr>
          <a:p>
            <a:pPr algn="r">
              <a:lnSpc>
                <a:spcPct val="100000"/>
              </a:lnSpc>
              <a:buNone/>
            </a:pPr>
            <a:fld id="{D8640B24-F889-4B08-A247-C2C1068421ED}" type="slidenum">
              <a:rPr b="0" lang="fr-FR" sz="989" spc="-1" strike="noStrike">
                <a:solidFill>
                  <a:srgbClr val="8b8b8b"/>
                </a:solidFill>
                <a:latin typeface="Calibri"/>
              </a:rPr>
              <a:t>&lt;numéro&gt;</a:t>
            </a:fld>
            <a:endParaRPr b="0" lang="fr-FR" sz="989" spc="-1" strike="noStrike">
              <a:latin typeface="Times New Roman"/>
            </a:endParaRPr>
          </a:p>
        </p:txBody>
      </p:sp>
      <p:sp>
        <p:nvSpPr>
          <p:cNvPr id="92" name="Connecteur droit 11"/>
          <p:cNvSpPr/>
          <p:nvPr/>
        </p:nvSpPr>
        <p:spPr>
          <a:xfrm>
            <a:off x="302760" y="1112040"/>
            <a:ext cx="6882840" cy="360"/>
          </a:xfrm>
          <a:prstGeom prst="line">
            <a:avLst/>
          </a:prstGeom>
          <a:ln w="57150">
            <a:solidFill>
              <a:srgbClr val="5b9bd5"/>
            </a:solidFill>
          </a:ln>
        </p:spPr>
        <p:style>
          <a:lnRef idx="1">
            <a:schemeClr val="accent1"/>
          </a:lnRef>
          <a:fillRef idx="0">
            <a:schemeClr val="accent1"/>
          </a:fillRef>
          <a:effectRef idx="0">
            <a:schemeClr val="accent1"/>
          </a:effectRef>
          <a:fontRef idx="minor"/>
        </p:style>
      </p:sp>
      <p:pic>
        <p:nvPicPr>
          <p:cNvPr id="93" name="" descr=""/>
          <p:cNvPicPr/>
          <p:nvPr/>
        </p:nvPicPr>
        <p:blipFill>
          <a:blip r:embed="rId2"/>
          <a:stretch/>
        </p:blipFill>
        <p:spPr>
          <a:xfrm>
            <a:off x="302760" y="48960"/>
            <a:ext cx="1209960" cy="944640"/>
          </a:xfrm>
          <a:prstGeom prst="rect">
            <a:avLst/>
          </a:prstGeom>
          <a:ln w="0">
            <a:noFill/>
          </a:ln>
        </p:spPr>
      </p:pic>
      <p:grpSp>
        <p:nvGrpSpPr>
          <p:cNvPr id="94" name="Forme12_ 1"/>
          <p:cNvGrpSpPr/>
          <p:nvPr/>
        </p:nvGrpSpPr>
        <p:grpSpPr>
          <a:xfrm>
            <a:off x="5760000" y="180000"/>
            <a:ext cx="1337400" cy="1520280"/>
            <a:chOff x="5760000" y="180000"/>
            <a:chExt cx="1337400" cy="1520280"/>
          </a:xfrm>
        </p:grpSpPr>
        <p:pic>
          <p:nvPicPr>
            <p:cNvPr id="95" name="Image 2_ 1" descr=""/>
            <p:cNvPicPr/>
            <p:nvPr/>
          </p:nvPicPr>
          <p:blipFill>
            <a:blip r:embed="rId3"/>
            <a:stretch/>
          </p:blipFill>
          <p:spPr>
            <a:xfrm>
              <a:off x="5889600" y="180000"/>
              <a:ext cx="1069920" cy="641160"/>
            </a:xfrm>
            <a:prstGeom prst="rect">
              <a:avLst/>
            </a:prstGeom>
            <a:ln w="0">
              <a:noFill/>
            </a:ln>
          </p:spPr>
        </p:pic>
        <p:sp>
          <p:nvSpPr>
            <p:cNvPr id="96" name="Forme8_ 1"/>
            <p:cNvSpPr/>
            <p:nvPr/>
          </p:nvSpPr>
          <p:spPr>
            <a:xfrm>
              <a:off x="5760000" y="850680"/>
              <a:ext cx="1337400" cy="84960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buNone/>
              </a:pPr>
              <a:r>
                <a:rPr b="1" lang="fr-FR" sz="600" spc="-1" strike="noStrike">
                  <a:solidFill>
                    <a:srgbClr val="04049c"/>
                  </a:solidFill>
                  <a:latin typeface="Arial"/>
                  <a:ea typeface="Microsoft YaHei"/>
                </a:rPr>
                <a:t>Cofinancé par</a:t>
              </a:r>
              <a:endParaRPr b="0" lang="fr-FR" sz="600" spc="-1" strike="noStrike">
                <a:latin typeface="Arial"/>
              </a:endParaRPr>
            </a:p>
            <a:p>
              <a:pPr algn="ctr">
                <a:lnSpc>
                  <a:spcPct val="100000"/>
                </a:lnSpc>
                <a:buNone/>
              </a:pPr>
              <a:r>
                <a:rPr b="1" lang="fr-FR" sz="600" spc="-1" strike="noStrike">
                  <a:solidFill>
                    <a:srgbClr val="04049c"/>
                  </a:solidFill>
                  <a:latin typeface="Arial"/>
                  <a:ea typeface="Microsoft YaHei"/>
                </a:rPr>
                <a:t>l’Union européenne</a:t>
              </a:r>
              <a:endParaRPr b="0" lang="fr-FR" sz="600" spc="-1" strike="noStrike">
                <a:latin typeface="Arial"/>
              </a:endParaRPr>
            </a:p>
          </p:txBody>
        </p:sp>
      </p:gr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Rectangle 1"/>
          <p:cNvSpPr/>
          <p:nvPr/>
        </p:nvSpPr>
        <p:spPr>
          <a:xfrm>
            <a:off x="348840" y="1216440"/>
            <a:ext cx="7061040" cy="1185120"/>
          </a:xfrm>
          <a:prstGeom prst="rect">
            <a:avLst/>
          </a:prstGeom>
          <a:noFill/>
          <a:ln w="0">
            <a:noFill/>
          </a:ln>
        </p:spPr>
        <p:style>
          <a:lnRef idx="0"/>
          <a:fillRef idx="0"/>
          <a:effectRef idx="0"/>
          <a:fontRef idx="minor"/>
        </p:style>
        <p:txBody>
          <a:bodyPr lIns="90000" rIns="90000" tIns="45000" bIns="45000" anchor="t">
            <a:spAutoFit/>
          </a:bodyPr>
          <a:p>
            <a:pPr marL="228600" indent="-228600">
              <a:lnSpc>
                <a:spcPct val="100000"/>
              </a:lnSpc>
              <a:buClr>
                <a:srgbClr val="000000"/>
              </a:buClr>
              <a:buFont typeface="StarSymbol"/>
              <a:buAutoNum type="arabicPeriod" startAt="2"/>
            </a:pPr>
            <a:r>
              <a:rPr b="0" lang="fr-FR" sz="1200" spc="-1" strike="noStrike">
                <a:solidFill>
                  <a:srgbClr val="000000"/>
                </a:solidFill>
                <a:latin typeface="Calibri"/>
                <a:ea typeface="DejaVu Sans"/>
              </a:rPr>
              <a:t>Renseignez les informations concernant votre organisation puis celles vous concernant dans la partie Compte utilisateur. </a:t>
            </a:r>
            <a:endParaRPr b="0" lang="fr-FR" sz="1200" spc="-1" strike="noStrike">
              <a:latin typeface="Arial"/>
            </a:endParaRPr>
          </a:p>
          <a:p>
            <a:pPr>
              <a:lnSpc>
                <a:spcPct val="100000"/>
              </a:lnSpc>
              <a:buNone/>
            </a:pPr>
            <a:endParaRPr b="0" lang="fr-FR" sz="1200" spc="-1" strike="noStrike">
              <a:latin typeface="Arial"/>
            </a:endParaRPr>
          </a:p>
          <a:p>
            <a:pPr>
              <a:lnSpc>
                <a:spcPct val="100000"/>
              </a:lnSpc>
              <a:buNone/>
            </a:pPr>
            <a:r>
              <a:rPr b="1" lang="fr-FR" sz="1200" spc="-1" strike="noStrike" u="sng">
                <a:solidFill>
                  <a:srgbClr val="000000"/>
                </a:solidFill>
                <a:uFillTx/>
                <a:latin typeface="Calibri"/>
                <a:ea typeface="DejaVu Sans"/>
              </a:rPr>
              <a:t>Remarques </a:t>
            </a:r>
            <a:r>
              <a:rPr b="0" lang="fr-FR" sz="1200" spc="-1" strike="noStrike">
                <a:solidFill>
                  <a:srgbClr val="000000"/>
                </a:solidFill>
                <a:latin typeface="Calibri"/>
                <a:ea typeface="DejaVu Sans"/>
              </a:rPr>
              <a:t>: Le courriel du compte utilisateur doit être valide et accessible car il servira ensuite d’identifiant de connexion et pour les échanges avec le service instructeur. Ce compte utilisateur correspond à la personne qui représente votre organisation en tant que gestionnaire principal. </a:t>
            </a:r>
            <a:endParaRPr b="0" lang="fr-FR" sz="1200" spc="-1" strike="noStrike">
              <a:latin typeface="Arial"/>
            </a:endParaRPr>
          </a:p>
        </p:txBody>
      </p:sp>
      <p:pic>
        <p:nvPicPr>
          <p:cNvPr id="98" name="Image 5" descr=""/>
          <p:cNvPicPr/>
          <p:nvPr/>
        </p:nvPicPr>
        <p:blipFill>
          <a:blip r:embed="rId1"/>
          <a:stretch/>
        </p:blipFill>
        <p:spPr>
          <a:xfrm>
            <a:off x="1351800" y="2399040"/>
            <a:ext cx="4804560" cy="4289760"/>
          </a:xfrm>
          <a:prstGeom prst="rect">
            <a:avLst/>
          </a:prstGeom>
          <a:ln w="0">
            <a:noFill/>
          </a:ln>
        </p:spPr>
      </p:pic>
      <p:sp>
        <p:nvSpPr>
          <p:cNvPr id="99" name="Rectangle 7"/>
          <p:cNvSpPr/>
          <p:nvPr/>
        </p:nvSpPr>
        <p:spPr>
          <a:xfrm>
            <a:off x="248760" y="6769440"/>
            <a:ext cx="7061040" cy="75996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1" i="1" lang="fr-FR" sz="1000" spc="-1" strike="noStrike">
                <a:solidFill>
                  <a:srgbClr val="ff0000"/>
                </a:solidFill>
                <a:latin typeface="Calibri"/>
                <a:ea typeface="DejaVu Sans"/>
              </a:rPr>
              <a:t>Rappel ! : Tous les champs précédés d’un astérisque (*) sont obligatoires </a:t>
            </a:r>
            <a:endParaRPr b="0" lang="fr-FR" sz="1000" spc="-1" strike="noStrike">
              <a:latin typeface="Arial"/>
            </a:endParaRPr>
          </a:p>
          <a:p>
            <a:pPr>
              <a:lnSpc>
                <a:spcPct val="100000"/>
              </a:lnSpc>
              <a:buNone/>
            </a:pPr>
            <a:endParaRPr b="0" lang="fr-FR" sz="1000" spc="-1" strike="noStrike">
              <a:latin typeface="Arial"/>
            </a:endParaRPr>
          </a:p>
          <a:p>
            <a:pPr>
              <a:lnSpc>
                <a:spcPct val="100000"/>
              </a:lnSpc>
              <a:buNone/>
            </a:pPr>
            <a:r>
              <a:rPr b="0" lang="fr-FR" sz="1200" spc="-1" strike="noStrike">
                <a:solidFill>
                  <a:srgbClr val="000000"/>
                </a:solidFill>
                <a:latin typeface="Calibri"/>
                <a:ea typeface="DejaVu Sans"/>
              </a:rPr>
              <a:t>Une fois votre demande d’inscription validée, vous recevrez un mail d’activation dans la messagerie renseignée dans le bloc « compte utilisateur ». </a:t>
            </a:r>
            <a:endParaRPr b="0" lang="fr-FR" sz="1200" spc="-1" strike="noStrike">
              <a:latin typeface="Arial"/>
            </a:endParaRPr>
          </a:p>
        </p:txBody>
      </p:sp>
      <p:pic>
        <p:nvPicPr>
          <p:cNvPr id="100" name="Image 10" descr=""/>
          <p:cNvPicPr/>
          <p:nvPr/>
        </p:nvPicPr>
        <p:blipFill>
          <a:blip r:embed="rId2"/>
          <a:stretch/>
        </p:blipFill>
        <p:spPr>
          <a:xfrm>
            <a:off x="282960" y="7680600"/>
            <a:ext cx="6993000" cy="1574640"/>
          </a:xfrm>
          <a:prstGeom prst="rect">
            <a:avLst/>
          </a:prstGeom>
          <a:ln w="0">
            <a:noFill/>
          </a:ln>
        </p:spPr>
      </p:pic>
      <p:sp>
        <p:nvSpPr>
          <p:cNvPr id="101" name="PlaceHolder 1"/>
          <p:cNvSpPr>
            <a:spLocks noGrp="1"/>
          </p:cNvSpPr>
          <p:nvPr>
            <p:ph type="sldNum"/>
          </p:nvPr>
        </p:nvSpPr>
        <p:spPr>
          <a:xfrm>
            <a:off x="540000" y="9909720"/>
            <a:ext cx="6499440" cy="568440"/>
          </a:xfrm>
          <a:prstGeom prst="rect">
            <a:avLst/>
          </a:prstGeom>
          <a:noFill/>
          <a:ln w="0">
            <a:noFill/>
          </a:ln>
        </p:spPr>
        <p:txBody>
          <a:bodyPr lIns="90000" rIns="90000" tIns="45000" bIns="45000" anchor="ctr">
            <a:noAutofit/>
          </a:bodyPr>
          <a:p>
            <a:pPr algn="r">
              <a:lnSpc>
                <a:spcPct val="100000"/>
              </a:lnSpc>
              <a:buNone/>
            </a:pPr>
            <a:r>
              <a:rPr b="0" lang="fr-FR" sz="989" spc="-1" strike="noStrike">
                <a:solidFill>
                  <a:srgbClr val="8b8b8b"/>
                </a:solidFill>
                <a:latin typeface="Calibri"/>
              </a:rPr>
              <a:t>Programme National FEAMPA 2021-2027 – Volet régionalisé Réunion                                            </a:t>
            </a:r>
            <a:fld id="{0ADF3A3E-D70C-4AEB-92A6-C3A93CD7C09D}" type="slidenum">
              <a:rPr b="0" lang="fr-FR" sz="1400" spc="-1" strike="noStrike">
                <a:solidFill>
                  <a:srgbClr val="8b8b8b"/>
                </a:solidFill>
                <a:latin typeface="Calibri"/>
              </a:rPr>
              <a:t>&lt;numéro&gt;</a:t>
            </a:fld>
            <a:endParaRPr b="0" lang="fr-FR" sz="1400" spc="-1" strike="noStrike">
              <a:latin typeface="Times New Roman"/>
            </a:endParaRPr>
          </a:p>
        </p:txBody>
      </p:sp>
      <p:sp>
        <p:nvSpPr>
          <p:cNvPr id="102" name="Connecteur droit 11"/>
          <p:cNvSpPr/>
          <p:nvPr/>
        </p:nvSpPr>
        <p:spPr>
          <a:xfrm>
            <a:off x="348840" y="1059120"/>
            <a:ext cx="6882840" cy="360"/>
          </a:xfrm>
          <a:prstGeom prst="line">
            <a:avLst/>
          </a:prstGeom>
          <a:ln w="57150">
            <a:solidFill>
              <a:srgbClr val="5b9bd5"/>
            </a:solidFill>
          </a:ln>
        </p:spPr>
        <p:style>
          <a:lnRef idx="1">
            <a:schemeClr val="accent1"/>
          </a:lnRef>
          <a:fillRef idx="0">
            <a:schemeClr val="accent1"/>
          </a:fillRef>
          <a:effectRef idx="0">
            <a:schemeClr val="accent1"/>
          </a:effectRef>
          <a:fontRef idx="minor"/>
        </p:style>
      </p:sp>
      <p:pic>
        <p:nvPicPr>
          <p:cNvPr id="103" name="" descr=""/>
          <p:cNvPicPr/>
          <p:nvPr/>
        </p:nvPicPr>
        <p:blipFill>
          <a:blip r:embed="rId3"/>
          <a:stretch/>
        </p:blipFill>
        <p:spPr>
          <a:xfrm>
            <a:off x="302760" y="49320"/>
            <a:ext cx="1209960" cy="944640"/>
          </a:xfrm>
          <a:prstGeom prst="rect">
            <a:avLst/>
          </a:prstGeom>
          <a:ln w="0">
            <a:noFill/>
          </a:ln>
        </p:spPr>
      </p:pic>
      <p:grpSp>
        <p:nvGrpSpPr>
          <p:cNvPr id="104" name="Forme12_ 2"/>
          <p:cNvGrpSpPr/>
          <p:nvPr/>
        </p:nvGrpSpPr>
        <p:grpSpPr>
          <a:xfrm>
            <a:off x="5760000" y="180000"/>
            <a:ext cx="1337400" cy="1520280"/>
            <a:chOff x="5760000" y="180000"/>
            <a:chExt cx="1337400" cy="1520280"/>
          </a:xfrm>
        </p:grpSpPr>
        <p:pic>
          <p:nvPicPr>
            <p:cNvPr id="105" name="Image 2_ 3" descr=""/>
            <p:cNvPicPr/>
            <p:nvPr/>
          </p:nvPicPr>
          <p:blipFill>
            <a:blip r:embed="rId4"/>
            <a:stretch/>
          </p:blipFill>
          <p:spPr>
            <a:xfrm>
              <a:off x="5889600" y="180000"/>
              <a:ext cx="1069920" cy="641160"/>
            </a:xfrm>
            <a:prstGeom prst="rect">
              <a:avLst/>
            </a:prstGeom>
            <a:ln w="0">
              <a:noFill/>
            </a:ln>
          </p:spPr>
        </p:pic>
        <p:sp>
          <p:nvSpPr>
            <p:cNvPr id="106" name="Forme8_ 3"/>
            <p:cNvSpPr/>
            <p:nvPr/>
          </p:nvSpPr>
          <p:spPr>
            <a:xfrm>
              <a:off x="5760000" y="850680"/>
              <a:ext cx="1337400" cy="84960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buNone/>
              </a:pPr>
              <a:r>
                <a:rPr b="1" lang="fr-FR" sz="600" spc="-1" strike="noStrike">
                  <a:solidFill>
                    <a:srgbClr val="04049c"/>
                  </a:solidFill>
                  <a:latin typeface="Arial"/>
                  <a:ea typeface="Microsoft YaHei"/>
                </a:rPr>
                <a:t>Cofinancé par</a:t>
              </a:r>
              <a:endParaRPr b="0" lang="fr-FR" sz="600" spc="-1" strike="noStrike">
                <a:latin typeface="Arial"/>
              </a:endParaRPr>
            </a:p>
            <a:p>
              <a:pPr algn="ctr">
                <a:lnSpc>
                  <a:spcPct val="100000"/>
                </a:lnSpc>
                <a:buNone/>
              </a:pPr>
              <a:r>
                <a:rPr b="1" lang="fr-FR" sz="600" spc="-1" strike="noStrike">
                  <a:solidFill>
                    <a:srgbClr val="04049c"/>
                  </a:solidFill>
                  <a:latin typeface="Arial"/>
                  <a:ea typeface="Microsoft YaHei"/>
                </a:rPr>
                <a:t>l’Union européenne</a:t>
              </a:r>
              <a:endParaRPr b="0" lang="fr-FR" sz="600" spc="-1" strike="noStrike">
                <a:latin typeface="Arial"/>
              </a:endParaRPr>
            </a:p>
          </p:txBody>
        </p:sp>
      </p:gr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Rectangle 1"/>
          <p:cNvSpPr/>
          <p:nvPr/>
        </p:nvSpPr>
        <p:spPr>
          <a:xfrm>
            <a:off x="401040" y="1224360"/>
            <a:ext cx="7061040" cy="27252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lang="fr-FR" sz="1200" spc="-1" strike="noStrike">
                <a:solidFill>
                  <a:srgbClr val="000000"/>
                </a:solidFill>
                <a:latin typeface="Calibri"/>
                <a:ea typeface="DejaVu Sans"/>
              </a:rPr>
              <a:t>Voici le mail d’activation que vous allez recevoir. </a:t>
            </a:r>
            <a:endParaRPr b="0" lang="fr-FR" sz="1200" spc="-1" strike="noStrike">
              <a:latin typeface="Arial"/>
            </a:endParaRPr>
          </a:p>
        </p:txBody>
      </p:sp>
      <p:pic>
        <p:nvPicPr>
          <p:cNvPr id="108" name="Image 2" descr=""/>
          <p:cNvPicPr/>
          <p:nvPr/>
        </p:nvPicPr>
        <p:blipFill>
          <a:blip r:embed="rId1"/>
          <a:stretch/>
        </p:blipFill>
        <p:spPr>
          <a:xfrm>
            <a:off x="401040" y="1663200"/>
            <a:ext cx="6715800" cy="2587320"/>
          </a:xfrm>
          <a:prstGeom prst="rect">
            <a:avLst/>
          </a:prstGeom>
          <a:ln w="0">
            <a:noFill/>
          </a:ln>
        </p:spPr>
      </p:pic>
      <p:sp>
        <p:nvSpPr>
          <p:cNvPr id="109" name="Rectangle 6"/>
          <p:cNvSpPr/>
          <p:nvPr/>
        </p:nvSpPr>
        <p:spPr>
          <a:xfrm>
            <a:off x="296640" y="4476600"/>
            <a:ext cx="7165800" cy="136764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1" lang="fr-FR" sz="1200" spc="-1" strike="noStrike">
                <a:solidFill>
                  <a:srgbClr val="ff0000"/>
                </a:solidFill>
                <a:latin typeface="Calibri"/>
                <a:ea typeface="DejaVu Sans"/>
              </a:rPr>
              <a:t>	</a:t>
            </a:r>
            <a:r>
              <a:rPr b="1" lang="fr-FR" sz="1200" spc="-1" strike="noStrike">
                <a:solidFill>
                  <a:srgbClr val="ff0000"/>
                </a:solidFill>
                <a:latin typeface="Calibri"/>
                <a:ea typeface="DejaVu Sans"/>
              </a:rPr>
              <a:t>N’hésitez pas à consulter les courriers indésirables (spams) ! </a:t>
            </a:r>
            <a:endParaRPr b="0" lang="fr-FR" sz="1200" spc="-1" strike="noStrike">
              <a:latin typeface="Arial"/>
            </a:endParaRPr>
          </a:p>
          <a:p>
            <a:pPr>
              <a:lnSpc>
                <a:spcPct val="100000"/>
              </a:lnSpc>
              <a:buNone/>
            </a:pPr>
            <a:endParaRPr b="0" lang="fr-FR" sz="1200" spc="-1" strike="noStrike">
              <a:latin typeface="Arial"/>
            </a:endParaRPr>
          </a:p>
          <a:p>
            <a:pPr>
              <a:lnSpc>
                <a:spcPct val="100000"/>
              </a:lnSpc>
              <a:buNone/>
            </a:pPr>
            <a:r>
              <a:rPr b="0" lang="fr-FR" sz="1200" spc="-1" strike="noStrike">
                <a:solidFill>
                  <a:srgbClr val="000000"/>
                </a:solidFill>
                <a:latin typeface="Calibri"/>
                <a:ea typeface="DejaVu Sans"/>
              </a:rPr>
              <a:t>Ce lien vous permet d’accéder au formulaire suivant qui vous permettra de créer votre mot de passe et de choisir la question (et la réponse) qui vous sera posée lorsque vous réinitialiserez votre mot de passe. </a:t>
            </a:r>
            <a:endParaRPr b="0" lang="fr-FR" sz="1200" spc="-1" strike="noStrike">
              <a:latin typeface="Arial"/>
            </a:endParaRPr>
          </a:p>
          <a:p>
            <a:pPr>
              <a:lnSpc>
                <a:spcPct val="100000"/>
              </a:lnSpc>
              <a:buNone/>
            </a:pPr>
            <a:endParaRPr b="0" lang="fr-FR" sz="1200" spc="-1" strike="noStrike">
              <a:latin typeface="Arial"/>
            </a:endParaRPr>
          </a:p>
          <a:p>
            <a:pPr marL="228600" indent="-228600">
              <a:lnSpc>
                <a:spcPct val="100000"/>
              </a:lnSpc>
              <a:buClr>
                <a:srgbClr val="000000"/>
              </a:buClr>
              <a:buFont typeface="StarSymbol"/>
              <a:buAutoNum type="arabicPeriod" startAt="3"/>
            </a:pPr>
            <a:r>
              <a:rPr b="0" lang="fr-FR" sz="1200" spc="-1" strike="noStrike">
                <a:solidFill>
                  <a:srgbClr val="000000"/>
                </a:solidFill>
                <a:latin typeface="Calibri"/>
                <a:ea typeface="DejaVu Sans"/>
              </a:rPr>
              <a:t>Créez votre mot de passe et activez votre compte en cliquant sur le lien :</a:t>
            </a:r>
            <a:endParaRPr b="0" lang="fr-FR" sz="1200" spc="-1" strike="noStrike">
              <a:latin typeface="Arial"/>
            </a:endParaRPr>
          </a:p>
          <a:p>
            <a:pPr>
              <a:lnSpc>
                <a:spcPct val="100000"/>
              </a:lnSpc>
              <a:buNone/>
            </a:pPr>
            <a:r>
              <a:rPr b="0" lang="fr-FR" sz="1200" spc="-1" strike="noStrike">
                <a:solidFill>
                  <a:srgbClr val="000000"/>
                </a:solidFill>
                <a:latin typeface="Calibri"/>
                <a:ea typeface="DejaVu Sans"/>
              </a:rPr>
              <a:t>Renseignez votre mot de passe et la question secrète puis validez. </a:t>
            </a:r>
            <a:endParaRPr b="0" lang="fr-FR" sz="1200" spc="-1" strike="noStrike">
              <a:latin typeface="Arial"/>
            </a:endParaRPr>
          </a:p>
        </p:txBody>
      </p:sp>
      <p:pic>
        <p:nvPicPr>
          <p:cNvPr id="110" name="Image 8" descr=""/>
          <p:cNvPicPr/>
          <p:nvPr/>
        </p:nvPicPr>
        <p:blipFill>
          <a:blip r:embed="rId2"/>
          <a:stretch/>
        </p:blipFill>
        <p:spPr>
          <a:xfrm>
            <a:off x="712800" y="4335120"/>
            <a:ext cx="375120" cy="368280"/>
          </a:xfrm>
          <a:prstGeom prst="rect">
            <a:avLst/>
          </a:prstGeom>
          <a:ln w="0">
            <a:noFill/>
          </a:ln>
        </p:spPr>
      </p:pic>
      <p:pic>
        <p:nvPicPr>
          <p:cNvPr id="111" name="Image 9" descr=""/>
          <p:cNvPicPr/>
          <p:nvPr/>
        </p:nvPicPr>
        <p:blipFill>
          <a:blip r:embed="rId3"/>
          <a:stretch/>
        </p:blipFill>
        <p:spPr>
          <a:xfrm>
            <a:off x="421560" y="6074640"/>
            <a:ext cx="6533280" cy="2761560"/>
          </a:xfrm>
          <a:prstGeom prst="rect">
            <a:avLst/>
          </a:prstGeom>
          <a:ln w="0">
            <a:noFill/>
          </a:ln>
        </p:spPr>
      </p:pic>
      <p:sp>
        <p:nvSpPr>
          <p:cNvPr id="112" name="PlaceHolder 1"/>
          <p:cNvSpPr>
            <a:spLocks noGrp="1"/>
          </p:cNvSpPr>
          <p:nvPr>
            <p:ph type="ftr"/>
          </p:nvPr>
        </p:nvSpPr>
        <p:spPr>
          <a:xfrm>
            <a:off x="1784520" y="9871920"/>
            <a:ext cx="4335480" cy="568440"/>
          </a:xfrm>
          <a:prstGeom prst="rect">
            <a:avLst/>
          </a:prstGeom>
          <a:noFill/>
          <a:ln w="0">
            <a:noFill/>
          </a:ln>
        </p:spPr>
        <p:txBody>
          <a:bodyPr lIns="90000" rIns="90000" tIns="45000" bIns="45000" anchor="ctr">
            <a:noAutofit/>
          </a:bodyPr>
          <a:p>
            <a:pPr algn="r">
              <a:lnSpc>
                <a:spcPct val="100000"/>
              </a:lnSpc>
              <a:buNone/>
            </a:pPr>
            <a:r>
              <a:rPr b="0" lang="fr-FR" sz="989" spc="-1" strike="noStrike">
                <a:solidFill>
                  <a:srgbClr val="8b8b8b"/>
                </a:solidFill>
                <a:latin typeface="Calibri"/>
              </a:rPr>
              <a:t>Programme National FEAMPA 2021-2027 – Volet régionalisé Réunion  </a:t>
            </a:r>
            <a:endParaRPr b="0" lang="fr-FR" sz="989" spc="-1" strike="noStrike">
              <a:latin typeface="Times New Roman"/>
            </a:endParaRPr>
          </a:p>
        </p:txBody>
      </p:sp>
      <p:sp>
        <p:nvSpPr>
          <p:cNvPr id="113" name="PlaceHolder 2"/>
          <p:cNvSpPr>
            <a:spLocks noGrp="1"/>
          </p:cNvSpPr>
          <p:nvPr>
            <p:ph type="sldNum"/>
          </p:nvPr>
        </p:nvSpPr>
        <p:spPr>
          <a:xfrm>
            <a:off x="5339160" y="9909720"/>
            <a:ext cx="1700280" cy="568440"/>
          </a:xfrm>
          <a:prstGeom prst="rect">
            <a:avLst/>
          </a:prstGeom>
          <a:noFill/>
          <a:ln w="0">
            <a:noFill/>
          </a:ln>
        </p:spPr>
        <p:txBody>
          <a:bodyPr lIns="90000" rIns="90000" tIns="45000" bIns="45000" anchor="ctr">
            <a:noAutofit/>
          </a:bodyPr>
          <a:p>
            <a:pPr algn="r">
              <a:lnSpc>
                <a:spcPct val="100000"/>
              </a:lnSpc>
              <a:buNone/>
            </a:pPr>
            <a:fld id="{9EE1D9C5-0C65-4D95-90AD-60B45C1ED563}" type="slidenum">
              <a:rPr b="0" lang="fr-FR" sz="989" spc="-1" strike="noStrike">
                <a:solidFill>
                  <a:srgbClr val="8b8b8b"/>
                </a:solidFill>
                <a:latin typeface="Calibri"/>
              </a:rPr>
              <a:t>&lt;numéro&gt;</a:t>
            </a:fld>
            <a:endParaRPr b="0" lang="fr-FR" sz="989" spc="-1" strike="noStrike">
              <a:latin typeface="Times New Roman"/>
            </a:endParaRPr>
          </a:p>
        </p:txBody>
      </p:sp>
      <p:sp>
        <p:nvSpPr>
          <p:cNvPr id="114" name="Connecteur droit 14"/>
          <p:cNvSpPr/>
          <p:nvPr/>
        </p:nvSpPr>
        <p:spPr>
          <a:xfrm>
            <a:off x="421560" y="1076760"/>
            <a:ext cx="6882840" cy="360"/>
          </a:xfrm>
          <a:prstGeom prst="line">
            <a:avLst/>
          </a:prstGeom>
          <a:ln w="57150">
            <a:solidFill>
              <a:srgbClr val="5b9bd5"/>
            </a:solidFill>
          </a:ln>
        </p:spPr>
        <p:style>
          <a:lnRef idx="1">
            <a:schemeClr val="accent1"/>
          </a:lnRef>
          <a:fillRef idx="0">
            <a:schemeClr val="accent1"/>
          </a:fillRef>
          <a:effectRef idx="0">
            <a:schemeClr val="accent1"/>
          </a:effectRef>
          <a:fontRef idx="minor"/>
        </p:style>
      </p:sp>
      <p:grpSp>
        <p:nvGrpSpPr>
          <p:cNvPr id="115" name="Forme12_ 3"/>
          <p:cNvGrpSpPr/>
          <p:nvPr/>
        </p:nvGrpSpPr>
        <p:grpSpPr>
          <a:xfrm>
            <a:off x="5760000" y="180000"/>
            <a:ext cx="1337400" cy="1520280"/>
            <a:chOff x="5760000" y="180000"/>
            <a:chExt cx="1337400" cy="1520280"/>
          </a:xfrm>
        </p:grpSpPr>
        <p:pic>
          <p:nvPicPr>
            <p:cNvPr id="116" name="Image 2_ 4" descr=""/>
            <p:cNvPicPr/>
            <p:nvPr/>
          </p:nvPicPr>
          <p:blipFill>
            <a:blip r:embed="rId4"/>
            <a:stretch/>
          </p:blipFill>
          <p:spPr>
            <a:xfrm>
              <a:off x="5889600" y="180000"/>
              <a:ext cx="1069920" cy="641160"/>
            </a:xfrm>
            <a:prstGeom prst="rect">
              <a:avLst/>
            </a:prstGeom>
            <a:ln w="0">
              <a:noFill/>
            </a:ln>
          </p:spPr>
        </p:pic>
        <p:sp>
          <p:nvSpPr>
            <p:cNvPr id="117" name="Forme8_ 4"/>
            <p:cNvSpPr/>
            <p:nvPr/>
          </p:nvSpPr>
          <p:spPr>
            <a:xfrm>
              <a:off x="5760000" y="850680"/>
              <a:ext cx="1337400" cy="84960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buNone/>
              </a:pPr>
              <a:r>
                <a:rPr b="1" lang="fr-FR" sz="600" spc="-1" strike="noStrike">
                  <a:solidFill>
                    <a:srgbClr val="04049c"/>
                  </a:solidFill>
                  <a:latin typeface="Arial"/>
                  <a:ea typeface="Microsoft YaHei"/>
                </a:rPr>
                <a:t>Cofinancé par</a:t>
              </a:r>
              <a:endParaRPr b="0" lang="fr-FR" sz="600" spc="-1" strike="noStrike">
                <a:latin typeface="Arial"/>
              </a:endParaRPr>
            </a:p>
            <a:p>
              <a:pPr algn="ctr">
                <a:lnSpc>
                  <a:spcPct val="100000"/>
                </a:lnSpc>
                <a:buNone/>
              </a:pPr>
              <a:r>
                <a:rPr b="1" lang="fr-FR" sz="600" spc="-1" strike="noStrike">
                  <a:solidFill>
                    <a:srgbClr val="04049c"/>
                  </a:solidFill>
                  <a:latin typeface="Arial"/>
                  <a:ea typeface="Microsoft YaHei"/>
                </a:rPr>
                <a:t>l’Union européenne</a:t>
              </a:r>
              <a:endParaRPr b="0" lang="fr-FR" sz="600" spc="-1" strike="noStrike">
                <a:latin typeface="Arial"/>
              </a:endParaRPr>
            </a:p>
          </p:txBody>
        </p:sp>
      </p:grpSp>
      <p:pic>
        <p:nvPicPr>
          <p:cNvPr id="118" name="" descr=""/>
          <p:cNvPicPr/>
          <p:nvPr/>
        </p:nvPicPr>
        <p:blipFill>
          <a:blip r:embed="rId5"/>
          <a:stretch/>
        </p:blipFill>
        <p:spPr>
          <a:xfrm>
            <a:off x="302760" y="49680"/>
            <a:ext cx="1209960" cy="944640"/>
          </a:xfrm>
          <a:prstGeom prst="rect">
            <a:avLst/>
          </a:prstGeom>
          <a:ln w="0">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Rectangle 5"/>
          <p:cNvSpPr/>
          <p:nvPr/>
        </p:nvSpPr>
        <p:spPr>
          <a:xfrm>
            <a:off x="123120" y="1464480"/>
            <a:ext cx="7146360" cy="27252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lang="fr-FR" sz="1200" spc="-1" strike="noStrike">
                <a:solidFill>
                  <a:srgbClr val="000000"/>
                </a:solidFill>
                <a:latin typeface="Calibri"/>
                <a:ea typeface="DejaVu Sans"/>
              </a:rPr>
              <a:t>4.  Retournez à la page d’accueil du portail puis saisissez votre identifiant et mot de passe pour vous connecter.</a:t>
            </a:r>
            <a:endParaRPr b="0" lang="fr-FR" sz="1200" spc="-1" strike="noStrike">
              <a:latin typeface="Arial"/>
            </a:endParaRPr>
          </a:p>
        </p:txBody>
      </p:sp>
      <p:pic>
        <p:nvPicPr>
          <p:cNvPr id="120" name="Image 7" descr=""/>
          <p:cNvPicPr/>
          <p:nvPr/>
        </p:nvPicPr>
        <p:blipFill>
          <a:blip r:embed="rId1"/>
          <a:stretch/>
        </p:blipFill>
        <p:spPr>
          <a:xfrm>
            <a:off x="2223000" y="1814040"/>
            <a:ext cx="2694960" cy="2304360"/>
          </a:xfrm>
          <a:prstGeom prst="rect">
            <a:avLst/>
          </a:prstGeom>
          <a:ln w="0">
            <a:noFill/>
          </a:ln>
        </p:spPr>
      </p:pic>
      <p:sp>
        <p:nvSpPr>
          <p:cNvPr id="121" name="Rectangle 10"/>
          <p:cNvSpPr/>
          <p:nvPr/>
        </p:nvSpPr>
        <p:spPr>
          <a:xfrm>
            <a:off x="473400" y="4333680"/>
            <a:ext cx="7061040" cy="45504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1" lang="fr-FR" sz="1200" spc="-1" strike="noStrike" u="sng">
                <a:solidFill>
                  <a:srgbClr val="000000"/>
                </a:solidFill>
                <a:uFillTx/>
                <a:latin typeface="Calibri"/>
                <a:ea typeface="DejaVu Sans"/>
              </a:rPr>
              <a:t>Mon suivi </a:t>
            </a:r>
            <a:r>
              <a:rPr b="0" lang="fr-FR" sz="1200" spc="-1" strike="noStrike">
                <a:solidFill>
                  <a:srgbClr val="000000"/>
                </a:solidFill>
                <a:latin typeface="Calibri"/>
                <a:ea typeface="DejaVu Sans"/>
              </a:rPr>
              <a:t>: état de vos demandes et des échanges réalisés à partir du portail (exemple : demandes de complément d’informations ou de pièces)</a:t>
            </a:r>
            <a:endParaRPr b="0" lang="fr-FR" sz="1200" spc="-1" strike="noStrike">
              <a:latin typeface="Arial"/>
            </a:endParaRPr>
          </a:p>
        </p:txBody>
      </p:sp>
      <p:pic>
        <p:nvPicPr>
          <p:cNvPr id="122" name="Image 13" descr=""/>
          <p:cNvPicPr/>
          <p:nvPr/>
        </p:nvPicPr>
        <p:blipFill>
          <a:blip r:embed="rId2"/>
          <a:stretch/>
        </p:blipFill>
        <p:spPr>
          <a:xfrm>
            <a:off x="359640" y="5050440"/>
            <a:ext cx="6679440" cy="2398680"/>
          </a:xfrm>
          <a:prstGeom prst="rect">
            <a:avLst/>
          </a:prstGeom>
          <a:ln w="0">
            <a:noFill/>
          </a:ln>
        </p:spPr>
      </p:pic>
      <p:sp>
        <p:nvSpPr>
          <p:cNvPr id="123" name="PlaceHolder 1"/>
          <p:cNvSpPr>
            <a:spLocks noGrp="1"/>
          </p:cNvSpPr>
          <p:nvPr>
            <p:ph type="ftr"/>
          </p:nvPr>
        </p:nvSpPr>
        <p:spPr>
          <a:xfrm>
            <a:off x="1871280" y="9909720"/>
            <a:ext cx="4265280" cy="568440"/>
          </a:xfrm>
          <a:prstGeom prst="rect">
            <a:avLst/>
          </a:prstGeom>
          <a:noFill/>
          <a:ln w="0">
            <a:noFill/>
          </a:ln>
        </p:spPr>
        <p:txBody>
          <a:bodyPr lIns="90000" rIns="90000" tIns="45000" bIns="45000" anchor="ctr">
            <a:noAutofit/>
          </a:bodyPr>
          <a:p>
            <a:pPr algn="r">
              <a:lnSpc>
                <a:spcPct val="100000"/>
              </a:lnSpc>
              <a:buNone/>
            </a:pPr>
            <a:r>
              <a:rPr b="0" lang="fr-FR" sz="989" spc="-1" strike="noStrike">
                <a:solidFill>
                  <a:srgbClr val="8b8b8b"/>
                </a:solidFill>
                <a:latin typeface="Calibri"/>
              </a:rPr>
              <a:t>Programme National FEAMPA 2021-2027 – Volet régionalisé Réunion  </a:t>
            </a:r>
            <a:endParaRPr b="0" lang="fr-FR" sz="989" spc="-1" strike="noStrike">
              <a:latin typeface="Times New Roman"/>
            </a:endParaRPr>
          </a:p>
        </p:txBody>
      </p:sp>
      <p:sp>
        <p:nvSpPr>
          <p:cNvPr id="124" name="PlaceHolder 2"/>
          <p:cNvSpPr>
            <a:spLocks noGrp="1"/>
          </p:cNvSpPr>
          <p:nvPr>
            <p:ph type="sldNum"/>
          </p:nvPr>
        </p:nvSpPr>
        <p:spPr>
          <a:xfrm>
            <a:off x="5339160" y="9909720"/>
            <a:ext cx="1700280" cy="568440"/>
          </a:xfrm>
          <a:prstGeom prst="rect">
            <a:avLst/>
          </a:prstGeom>
          <a:noFill/>
          <a:ln w="0">
            <a:noFill/>
          </a:ln>
        </p:spPr>
        <p:txBody>
          <a:bodyPr lIns="90000" rIns="90000" tIns="45000" bIns="45000" anchor="ctr">
            <a:noAutofit/>
          </a:bodyPr>
          <a:p>
            <a:pPr algn="r">
              <a:lnSpc>
                <a:spcPct val="100000"/>
              </a:lnSpc>
              <a:buNone/>
            </a:pPr>
            <a:fld id="{86B22AE2-AB8B-48C4-9967-9A0D776C1D17}" type="slidenum">
              <a:rPr b="0" lang="fr-FR" sz="989" spc="-1" strike="noStrike">
                <a:solidFill>
                  <a:srgbClr val="8b8b8b"/>
                </a:solidFill>
                <a:latin typeface="Calibri"/>
              </a:rPr>
              <a:t>&lt;numéro&gt;</a:t>
            </a:fld>
            <a:endParaRPr b="0" lang="fr-FR" sz="989" spc="-1" strike="noStrike">
              <a:latin typeface="Times New Roman"/>
            </a:endParaRPr>
          </a:p>
        </p:txBody>
      </p:sp>
      <p:sp>
        <p:nvSpPr>
          <p:cNvPr id="125" name="Connecteur droit 11"/>
          <p:cNvSpPr/>
          <p:nvPr/>
        </p:nvSpPr>
        <p:spPr>
          <a:xfrm>
            <a:off x="382680" y="1144080"/>
            <a:ext cx="6882840" cy="360"/>
          </a:xfrm>
          <a:prstGeom prst="line">
            <a:avLst/>
          </a:prstGeom>
          <a:ln w="57150">
            <a:solidFill>
              <a:srgbClr val="5b9bd5"/>
            </a:solidFill>
          </a:ln>
        </p:spPr>
        <p:style>
          <a:lnRef idx="1">
            <a:schemeClr val="accent1"/>
          </a:lnRef>
          <a:fillRef idx="0">
            <a:schemeClr val="accent1"/>
          </a:fillRef>
          <a:effectRef idx="0">
            <a:schemeClr val="accent1"/>
          </a:effectRef>
          <a:fontRef idx="minor"/>
        </p:style>
      </p:sp>
      <p:pic>
        <p:nvPicPr>
          <p:cNvPr id="126" name="" descr=""/>
          <p:cNvPicPr/>
          <p:nvPr/>
        </p:nvPicPr>
        <p:blipFill>
          <a:blip r:embed="rId3"/>
          <a:stretch/>
        </p:blipFill>
        <p:spPr>
          <a:xfrm>
            <a:off x="302760" y="50040"/>
            <a:ext cx="1209960" cy="944640"/>
          </a:xfrm>
          <a:prstGeom prst="rect">
            <a:avLst/>
          </a:prstGeom>
          <a:ln w="0">
            <a:noFill/>
          </a:ln>
        </p:spPr>
      </p:pic>
      <p:grpSp>
        <p:nvGrpSpPr>
          <p:cNvPr id="127" name="Forme12_ 4"/>
          <p:cNvGrpSpPr/>
          <p:nvPr/>
        </p:nvGrpSpPr>
        <p:grpSpPr>
          <a:xfrm>
            <a:off x="5760000" y="180000"/>
            <a:ext cx="1337400" cy="1520280"/>
            <a:chOff x="5760000" y="180000"/>
            <a:chExt cx="1337400" cy="1520280"/>
          </a:xfrm>
        </p:grpSpPr>
        <p:pic>
          <p:nvPicPr>
            <p:cNvPr id="128" name="Image 2_ 5" descr=""/>
            <p:cNvPicPr/>
            <p:nvPr/>
          </p:nvPicPr>
          <p:blipFill>
            <a:blip r:embed="rId4"/>
            <a:stretch/>
          </p:blipFill>
          <p:spPr>
            <a:xfrm>
              <a:off x="5889600" y="180000"/>
              <a:ext cx="1069920" cy="641160"/>
            </a:xfrm>
            <a:prstGeom prst="rect">
              <a:avLst/>
            </a:prstGeom>
            <a:ln w="0">
              <a:noFill/>
            </a:ln>
          </p:spPr>
        </p:pic>
        <p:sp>
          <p:nvSpPr>
            <p:cNvPr id="129" name="Forme8_ 5"/>
            <p:cNvSpPr/>
            <p:nvPr/>
          </p:nvSpPr>
          <p:spPr>
            <a:xfrm>
              <a:off x="5760000" y="850680"/>
              <a:ext cx="1337400" cy="84960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buNone/>
              </a:pPr>
              <a:r>
                <a:rPr b="1" lang="fr-FR" sz="600" spc="-1" strike="noStrike">
                  <a:solidFill>
                    <a:srgbClr val="04049c"/>
                  </a:solidFill>
                  <a:latin typeface="Arial"/>
                  <a:ea typeface="Microsoft YaHei"/>
                </a:rPr>
                <a:t>Cofinancé par</a:t>
              </a:r>
              <a:endParaRPr b="0" lang="fr-FR" sz="600" spc="-1" strike="noStrike">
                <a:latin typeface="Arial"/>
              </a:endParaRPr>
            </a:p>
            <a:p>
              <a:pPr algn="ctr">
                <a:lnSpc>
                  <a:spcPct val="100000"/>
                </a:lnSpc>
                <a:buNone/>
              </a:pPr>
              <a:r>
                <a:rPr b="1" lang="fr-FR" sz="600" spc="-1" strike="noStrike">
                  <a:solidFill>
                    <a:srgbClr val="04049c"/>
                  </a:solidFill>
                  <a:latin typeface="Arial"/>
                  <a:ea typeface="Microsoft YaHei"/>
                </a:rPr>
                <a:t>l’Union européenne</a:t>
              </a:r>
              <a:endParaRPr b="0" lang="fr-FR" sz="600" spc="-1" strike="noStrike">
                <a:latin typeface="Arial"/>
              </a:endParaRPr>
            </a:p>
          </p:txBody>
        </p:sp>
      </p:gr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Rectangle 2"/>
          <p:cNvSpPr/>
          <p:nvPr/>
        </p:nvSpPr>
        <p:spPr>
          <a:xfrm>
            <a:off x="301320" y="1512720"/>
            <a:ext cx="6977520" cy="319248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1" lang="fr-FR" sz="1200" spc="-1" strike="noStrike" u="sng">
                <a:solidFill>
                  <a:srgbClr val="000000"/>
                </a:solidFill>
                <a:uFillTx/>
                <a:latin typeface="Calibri"/>
                <a:ea typeface="DejaVu Sans"/>
              </a:rPr>
              <a:t>Tableau de bord </a:t>
            </a:r>
            <a:r>
              <a:rPr b="0" lang="fr-FR" sz="1200" spc="-1" strike="noStrike">
                <a:solidFill>
                  <a:srgbClr val="000000"/>
                </a:solidFill>
                <a:latin typeface="Calibri"/>
                <a:ea typeface="DejaVu Sans"/>
              </a:rPr>
              <a:t>: synthèse de vos demandes de subvention et de paiement en fonction de leur d’avancement </a:t>
            </a:r>
            <a:endParaRPr b="0" lang="fr-FR" sz="1200" spc="-1" strike="noStrike">
              <a:latin typeface="Arial"/>
            </a:endParaRPr>
          </a:p>
          <a:p>
            <a:pPr>
              <a:lnSpc>
                <a:spcPct val="100000"/>
              </a:lnSpc>
              <a:buNone/>
            </a:pPr>
            <a:endParaRPr b="0" lang="fr-FR" sz="1200" spc="-1" strike="noStrike">
              <a:latin typeface="Arial"/>
            </a:endParaRPr>
          </a:p>
          <a:p>
            <a:pPr marL="171360" indent="-171360">
              <a:lnSpc>
                <a:spcPct val="100000"/>
              </a:lnSpc>
              <a:buClr>
                <a:srgbClr val="000000"/>
              </a:buClr>
              <a:buFont typeface="Wingdings" charset="2"/>
              <a:buChar char=""/>
            </a:pPr>
            <a:r>
              <a:rPr b="0" i="1" lang="fr-FR" sz="1200" spc="-1" strike="noStrike">
                <a:solidFill>
                  <a:srgbClr val="000000"/>
                </a:solidFill>
                <a:latin typeface="Calibri"/>
                <a:ea typeface="DejaVu Sans"/>
              </a:rPr>
              <a:t>Brouillon</a:t>
            </a:r>
            <a:r>
              <a:rPr b="0" lang="fr-FR" sz="1200" spc="-1" strike="noStrike">
                <a:solidFill>
                  <a:srgbClr val="000000"/>
                </a:solidFill>
                <a:latin typeface="Calibri"/>
                <a:ea typeface="DejaVu Sans"/>
              </a:rPr>
              <a:t> : la demande est créée, en cours de saisie, mais pas encore envoyée au service instructeur</a:t>
            </a:r>
            <a:endParaRPr b="0" lang="fr-FR" sz="1200" spc="-1" strike="noStrike">
              <a:latin typeface="Arial"/>
            </a:endParaRPr>
          </a:p>
          <a:p>
            <a:pPr marL="171360" indent="-171360">
              <a:lnSpc>
                <a:spcPct val="100000"/>
              </a:lnSpc>
              <a:buClr>
                <a:srgbClr val="000000"/>
              </a:buClr>
              <a:buFont typeface="Wingdings" charset="2"/>
              <a:buChar char=""/>
            </a:pPr>
            <a:r>
              <a:rPr b="0" lang="fr-FR" sz="1200" spc="-1" strike="noStrike">
                <a:solidFill>
                  <a:srgbClr val="000000"/>
                </a:solidFill>
                <a:latin typeface="Calibri"/>
                <a:ea typeface="DejaVu Sans"/>
              </a:rPr>
              <a:t> </a:t>
            </a:r>
            <a:r>
              <a:rPr b="0" i="1" lang="fr-FR" sz="1200" spc="-1" strike="noStrike">
                <a:solidFill>
                  <a:srgbClr val="000000"/>
                </a:solidFill>
                <a:latin typeface="Calibri"/>
                <a:ea typeface="DejaVu Sans"/>
              </a:rPr>
              <a:t>Envoyée(s)</a:t>
            </a:r>
            <a:r>
              <a:rPr b="0" lang="fr-FR" sz="1200" spc="-1" strike="noStrike">
                <a:solidFill>
                  <a:srgbClr val="000000"/>
                </a:solidFill>
                <a:latin typeface="Calibri"/>
                <a:ea typeface="DejaVu Sans"/>
              </a:rPr>
              <a:t> : demande créée, dont la saisie est terminée et qui a été transmise récemment en ligne au service instructeur. A ce stade, l’ensemble des saisies réalisées peut être consulté mais vous n’avez plus la possibilité d’apporter des modifications. Un accusé de dépôt est transmis automatiquement par mail, avec la demande au format PDF en pièce jointe. </a:t>
            </a:r>
            <a:endParaRPr b="0" lang="fr-FR" sz="1200" spc="-1" strike="noStrike">
              <a:latin typeface="Arial"/>
            </a:endParaRPr>
          </a:p>
          <a:p>
            <a:pPr marL="171360" indent="-171360">
              <a:lnSpc>
                <a:spcPct val="100000"/>
              </a:lnSpc>
              <a:buClr>
                <a:srgbClr val="000000"/>
              </a:buClr>
              <a:buFont typeface="Wingdings" charset="2"/>
              <a:buChar char=""/>
            </a:pPr>
            <a:r>
              <a:rPr b="0" lang="fr-FR" sz="1200" spc="-1" strike="noStrike">
                <a:solidFill>
                  <a:srgbClr val="000000"/>
                </a:solidFill>
                <a:latin typeface="Calibri"/>
                <a:ea typeface="DejaVu Sans"/>
              </a:rPr>
              <a:t> </a:t>
            </a:r>
            <a:r>
              <a:rPr b="0" i="1" lang="fr-FR" sz="1200" spc="-1" strike="noStrike">
                <a:solidFill>
                  <a:srgbClr val="000000"/>
                </a:solidFill>
                <a:latin typeface="Calibri"/>
                <a:ea typeface="DejaVu Sans"/>
              </a:rPr>
              <a:t>Instruction</a:t>
            </a:r>
            <a:r>
              <a:rPr b="0" lang="fr-FR" sz="1200" spc="-1" strike="noStrike">
                <a:solidFill>
                  <a:srgbClr val="000000"/>
                </a:solidFill>
                <a:latin typeface="Calibri"/>
                <a:ea typeface="DejaVu Sans"/>
              </a:rPr>
              <a:t> : le dossier est parvenu au service instructeur. A ce stade, l’ensemble des saisies réalisées peut être consulté mais vous n’avez plus la possibilité d’apporter des modifications.</a:t>
            </a:r>
            <a:endParaRPr b="0" lang="fr-FR" sz="1200" spc="-1" strike="noStrike">
              <a:latin typeface="Arial"/>
            </a:endParaRPr>
          </a:p>
          <a:p>
            <a:pPr marL="171360" indent="-171360">
              <a:lnSpc>
                <a:spcPct val="100000"/>
              </a:lnSpc>
              <a:buClr>
                <a:srgbClr val="000000"/>
              </a:buClr>
              <a:buFont typeface="Wingdings" charset="2"/>
              <a:buChar char=""/>
            </a:pPr>
            <a:r>
              <a:rPr b="0" i="1" lang="fr-FR" sz="1200" spc="-1" strike="noStrike">
                <a:solidFill>
                  <a:srgbClr val="000000"/>
                </a:solidFill>
                <a:latin typeface="Calibri"/>
                <a:ea typeface="DejaVu Sans"/>
              </a:rPr>
              <a:t>A corriger </a:t>
            </a:r>
            <a:r>
              <a:rPr b="0" lang="fr-FR" sz="1200" spc="-1" strike="noStrike">
                <a:solidFill>
                  <a:srgbClr val="000000"/>
                </a:solidFill>
                <a:latin typeface="Calibri"/>
                <a:ea typeface="DejaVu Sans"/>
              </a:rPr>
              <a:t>: La demande passe à l’état « à corriger » lorsque le service instructeur l’a renvoyée pour que vous y apporter des rectificatifs ou compléments. Il vous appartient alors de procéder aux modifications de saisie requise le cas échéant et de renvoyer le dossier en ligne. </a:t>
            </a:r>
            <a:endParaRPr b="0" lang="fr-FR" sz="1200" spc="-1" strike="noStrike">
              <a:latin typeface="Arial"/>
            </a:endParaRPr>
          </a:p>
          <a:p>
            <a:pPr marL="171360" indent="-171360">
              <a:lnSpc>
                <a:spcPct val="100000"/>
              </a:lnSpc>
              <a:buClr>
                <a:srgbClr val="000000"/>
              </a:buClr>
              <a:buFont typeface="Wingdings" charset="2"/>
              <a:buChar char=""/>
            </a:pPr>
            <a:r>
              <a:rPr b="0" i="1" lang="fr-FR" sz="1200" spc="-1" strike="noStrike">
                <a:solidFill>
                  <a:srgbClr val="000000"/>
                </a:solidFill>
                <a:latin typeface="Calibri"/>
                <a:ea typeface="DejaVu Sans"/>
              </a:rPr>
              <a:t>Traitée(s) </a:t>
            </a:r>
            <a:r>
              <a:rPr b="0" lang="fr-FR" sz="1200" spc="-1" strike="noStrike">
                <a:solidFill>
                  <a:srgbClr val="000000"/>
                </a:solidFill>
                <a:latin typeface="Calibri"/>
                <a:ea typeface="DejaVu Sans"/>
              </a:rPr>
              <a:t>: La demande a été validée par le service instructeur. </a:t>
            </a:r>
            <a:endParaRPr b="0" lang="fr-FR" sz="1200" spc="-1" strike="noStrike">
              <a:latin typeface="Arial"/>
            </a:endParaRPr>
          </a:p>
          <a:p>
            <a:pPr marL="171360" indent="-171360">
              <a:lnSpc>
                <a:spcPct val="100000"/>
              </a:lnSpc>
              <a:buClr>
                <a:srgbClr val="000000"/>
              </a:buClr>
              <a:buFont typeface="Wingdings" charset="2"/>
              <a:buChar char=""/>
            </a:pPr>
            <a:r>
              <a:rPr b="0" lang="fr-FR" sz="1200" spc="-1" strike="noStrike">
                <a:solidFill>
                  <a:srgbClr val="000000"/>
                </a:solidFill>
                <a:latin typeface="Calibri"/>
                <a:ea typeface="DejaVu Sans"/>
              </a:rPr>
              <a:t> </a:t>
            </a:r>
            <a:r>
              <a:rPr b="0" i="1" lang="fr-FR" sz="1200" spc="-1" strike="noStrike">
                <a:solidFill>
                  <a:srgbClr val="000000"/>
                </a:solidFill>
                <a:latin typeface="Calibri"/>
                <a:ea typeface="DejaVu Sans"/>
              </a:rPr>
              <a:t>Rejetée(s) </a:t>
            </a:r>
            <a:r>
              <a:rPr b="0" lang="fr-FR" sz="1200" spc="-1" strike="noStrike">
                <a:solidFill>
                  <a:srgbClr val="000000"/>
                </a:solidFill>
                <a:latin typeface="Calibri"/>
                <a:ea typeface="DejaVu Sans"/>
              </a:rPr>
              <a:t>: la demande que vous avez transmise a fait l’objet d’un rejet par le service instructeur après instruction. Vous pouvez accéder en ligne à la demande telle que vous l’avez saisie. Elle n’est pas modifiable</a:t>
            </a:r>
            <a:endParaRPr b="0" lang="fr-FR" sz="1200" spc="-1" strike="noStrike">
              <a:latin typeface="Arial"/>
            </a:endParaRPr>
          </a:p>
        </p:txBody>
      </p:sp>
      <p:pic>
        <p:nvPicPr>
          <p:cNvPr id="131" name="Image 8" descr=""/>
          <p:cNvPicPr/>
          <p:nvPr/>
        </p:nvPicPr>
        <p:blipFill>
          <a:blip r:embed="rId1"/>
          <a:stretch/>
        </p:blipFill>
        <p:spPr>
          <a:xfrm>
            <a:off x="239400" y="4629240"/>
            <a:ext cx="6977520" cy="2439720"/>
          </a:xfrm>
          <a:prstGeom prst="rect">
            <a:avLst/>
          </a:prstGeom>
          <a:ln w="0">
            <a:noFill/>
          </a:ln>
        </p:spPr>
      </p:pic>
      <p:sp>
        <p:nvSpPr>
          <p:cNvPr id="132" name="PlaceHolder 1"/>
          <p:cNvSpPr>
            <a:spLocks noGrp="1"/>
          </p:cNvSpPr>
          <p:nvPr>
            <p:ph type="ftr"/>
          </p:nvPr>
        </p:nvSpPr>
        <p:spPr>
          <a:xfrm>
            <a:off x="1620000" y="9900000"/>
            <a:ext cx="4388400" cy="568440"/>
          </a:xfrm>
          <a:prstGeom prst="rect">
            <a:avLst/>
          </a:prstGeom>
          <a:noFill/>
          <a:ln w="0">
            <a:noFill/>
          </a:ln>
        </p:spPr>
        <p:txBody>
          <a:bodyPr lIns="90000" rIns="90000" tIns="45000" bIns="45000" anchor="ctr">
            <a:noAutofit/>
          </a:bodyPr>
          <a:p>
            <a:pPr algn="r">
              <a:lnSpc>
                <a:spcPct val="100000"/>
              </a:lnSpc>
              <a:buNone/>
            </a:pPr>
            <a:r>
              <a:rPr b="0" lang="fr-FR" sz="989" spc="-1" strike="noStrike">
                <a:solidFill>
                  <a:srgbClr val="8b8b8b"/>
                </a:solidFill>
                <a:latin typeface="Calibri"/>
              </a:rPr>
              <a:t>Programme National FEAMPA 2021-2027 – Volet régionalisé Réunion  </a:t>
            </a:r>
            <a:endParaRPr b="0" lang="fr-FR" sz="989" spc="-1" strike="noStrike">
              <a:latin typeface="Times New Roman"/>
            </a:endParaRPr>
          </a:p>
        </p:txBody>
      </p:sp>
      <p:sp>
        <p:nvSpPr>
          <p:cNvPr id="133" name="PlaceHolder 2"/>
          <p:cNvSpPr>
            <a:spLocks noGrp="1"/>
          </p:cNvSpPr>
          <p:nvPr>
            <p:ph type="sldNum"/>
          </p:nvPr>
        </p:nvSpPr>
        <p:spPr>
          <a:xfrm>
            <a:off x="5339160" y="9909720"/>
            <a:ext cx="1700280" cy="568440"/>
          </a:xfrm>
          <a:prstGeom prst="rect">
            <a:avLst/>
          </a:prstGeom>
          <a:noFill/>
          <a:ln w="0">
            <a:noFill/>
          </a:ln>
        </p:spPr>
        <p:txBody>
          <a:bodyPr lIns="90000" rIns="90000" tIns="45000" bIns="45000" anchor="ctr">
            <a:noAutofit/>
          </a:bodyPr>
          <a:p>
            <a:pPr algn="r">
              <a:lnSpc>
                <a:spcPct val="100000"/>
              </a:lnSpc>
              <a:buNone/>
            </a:pPr>
            <a:fld id="{225F901D-71AB-4CF1-B074-F19FD66FC28A}" type="slidenum">
              <a:rPr b="0" lang="fr-FR" sz="989" spc="-1" strike="noStrike">
                <a:solidFill>
                  <a:srgbClr val="8b8b8b"/>
                </a:solidFill>
                <a:latin typeface="Calibri"/>
              </a:rPr>
              <a:t>&lt;numéro&gt;</a:t>
            </a:fld>
            <a:endParaRPr b="0" lang="fr-FR" sz="989" spc="-1" strike="noStrike">
              <a:latin typeface="Times New Roman"/>
            </a:endParaRPr>
          </a:p>
        </p:txBody>
      </p:sp>
      <p:sp>
        <p:nvSpPr>
          <p:cNvPr id="134" name="Connecteur droit 9"/>
          <p:cNvSpPr/>
          <p:nvPr/>
        </p:nvSpPr>
        <p:spPr>
          <a:xfrm>
            <a:off x="348840" y="1217520"/>
            <a:ext cx="6882840" cy="360"/>
          </a:xfrm>
          <a:prstGeom prst="line">
            <a:avLst/>
          </a:prstGeom>
          <a:ln w="57150">
            <a:solidFill>
              <a:srgbClr val="5b9bd5"/>
            </a:solidFill>
          </a:ln>
        </p:spPr>
        <p:style>
          <a:lnRef idx="1">
            <a:schemeClr val="accent1"/>
          </a:lnRef>
          <a:fillRef idx="0">
            <a:schemeClr val="accent1"/>
          </a:fillRef>
          <a:effectRef idx="0">
            <a:schemeClr val="accent1"/>
          </a:effectRef>
          <a:fontRef idx="minor"/>
        </p:style>
      </p:sp>
      <p:pic>
        <p:nvPicPr>
          <p:cNvPr id="135" name="" descr=""/>
          <p:cNvPicPr/>
          <p:nvPr/>
        </p:nvPicPr>
        <p:blipFill>
          <a:blip r:embed="rId2"/>
          <a:stretch/>
        </p:blipFill>
        <p:spPr>
          <a:xfrm>
            <a:off x="302760" y="50040"/>
            <a:ext cx="1209960" cy="944640"/>
          </a:xfrm>
          <a:prstGeom prst="rect">
            <a:avLst/>
          </a:prstGeom>
          <a:ln w="0">
            <a:noFill/>
          </a:ln>
        </p:spPr>
      </p:pic>
      <p:grpSp>
        <p:nvGrpSpPr>
          <p:cNvPr id="136" name="Forme12_ 5"/>
          <p:cNvGrpSpPr/>
          <p:nvPr/>
        </p:nvGrpSpPr>
        <p:grpSpPr>
          <a:xfrm>
            <a:off x="5760000" y="180000"/>
            <a:ext cx="1337400" cy="1520280"/>
            <a:chOff x="5760000" y="180000"/>
            <a:chExt cx="1337400" cy="1520280"/>
          </a:xfrm>
        </p:grpSpPr>
        <p:pic>
          <p:nvPicPr>
            <p:cNvPr id="137" name="Image 2_ 6" descr=""/>
            <p:cNvPicPr/>
            <p:nvPr/>
          </p:nvPicPr>
          <p:blipFill>
            <a:blip r:embed="rId3"/>
            <a:stretch/>
          </p:blipFill>
          <p:spPr>
            <a:xfrm>
              <a:off x="5889600" y="180000"/>
              <a:ext cx="1069920" cy="641160"/>
            </a:xfrm>
            <a:prstGeom prst="rect">
              <a:avLst/>
            </a:prstGeom>
            <a:ln w="0">
              <a:noFill/>
            </a:ln>
          </p:spPr>
        </p:pic>
        <p:sp>
          <p:nvSpPr>
            <p:cNvPr id="138" name="Forme8_ 6"/>
            <p:cNvSpPr/>
            <p:nvPr/>
          </p:nvSpPr>
          <p:spPr>
            <a:xfrm>
              <a:off x="5760000" y="850680"/>
              <a:ext cx="1337400" cy="84960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buNone/>
              </a:pPr>
              <a:r>
                <a:rPr b="1" lang="fr-FR" sz="600" spc="-1" strike="noStrike">
                  <a:solidFill>
                    <a:srgbClr val="04049c"/>
                  </a:solidFill>
                  <a:latin typeface="Arial"/>
                  <a:ea typeface="Microsoft YaHei"/>
                </a:rPr>
                <a:t>Cofinancé par</a:t>
              </a:r>
              <a:endParaRPr b="0" lang="fr-FR" sz="600" spc="-1" strike="noStrike">
                <a:latin typeface="Arial"/>
              </a:endParaRPr>
            </a:p>
            <a:p>
              <a:pPr algn="ctr">
                <a:lnSpc>
                  <a:spcPct val="100000"/>
                </a:lnSpc>
                <a:buNone/>
              </a:pPr>
              <a:r>
                <a:rPr b="1" lang="fr-FR" sz="600" spc="-1" strike="noStrike">
                  <a:solidFill>
                    <a:srgbClr val="04049c"/>
                  </a:solidFill>
                  <a:latin typeface="Arial"/>
                  <a:ea typeface="Microsoft YaHei"/>
                </a:rPr>
                <a:t>l’Union européenne</a:t>
              </a:r>
              <a:endParaRPr b="0" lang="fr-FR" sz="600" spc="-1" strike="noStrike">
                <a:latin typeface="Arial"/>
              </a:endParaRPr>
            </a:p>
          </p:txBody>
        </p:sp>
      </p:gr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Rectangle 9"/>
          <p:cNvSpPr/>
          <p:nvPr/>
        </p:nvSpPr>
        <p:spPr>
          <a:xfrm>
            <a:off x="360000" y="3814560"/>
            <a:ext cx="6750720" cy="483516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1" lang="fr-FR" sz="1200" spc="-1" strike="noStrike" u="sng">
                <a:solidFill>
                  <a:srgbClr val="000000"/>
                </a:solidFill>
                <a:uFillTx/>
                <a:latin typeface="Calibri"/>
                <a:ea typeface="DejaVu Sans"/>
              </a:rPr>
              <a:t>Gestion des utilisateurs </a:t>
            </a:r>
            <a:r>
              <a:rPr b="0" lang="fr-FR" sz="1200" spc="-1" strike="noStrike">
                <a:solidFill>
                  <a:srgbClr val="000000"/>
                </a:solidFill>
                <a:latin typeface="Calibri"/>
                <a:ea typeface="DejaVu Sans"/>
              </a:rPr>
              <a:t>: gestion des utilisateurs de votre organisation avec possibilité de créer et gérer d’autres utilisateurs secondaires (espace réservé au gestionnaire du compte e-Synergie de l’organisme)</a:t>
            </a:r>
            <a:endParaRPr b="0" lang="fr-FR" sz="1200" spc="-1" strike="noStrike">
              <a:latin typeface="Arial"/>
            </a:endParaRPr>
          </a:p>
          <a:p>
            <a:pPr>
              <a:lnSpc>
                <a:spcPct val="100000"/>
              </a:lnSpc>
              <a:buNone/>
            </a:pPr>
            <a:endParaRPr b="0" lang="fr-FR" sz="1200" spc="-1" strike="noStrike">
              <a:latin typeface="Arial"/>
            </a:endParaRPr>
          </a:p>
          <a:p>
            <a:pPr>
              <a:lnSpc>
                <a:spcPct val="100000"/>
              </a:lnSpc>
              <a:buNone/>
            </a:pPr>
            <a:r>
              <a:rPr b="1" lang="fr-FR" sz="1200" spc="-1" strike="noStrike" u="sng">
                <a:solidFill>
                  <a:srgbClr val="000000"/>
                </a:solidFill>
                <a:uFillTx/>
                <a:latin typeface="Calibri"/>
                <a:ea typeface="DejaVu Sans"/>
              </a:rPr>
              <a:t>Rechercher une demande </a:t>
            </a:r>
            <a:r>
              <a:rPr b="0" lang="fr-FR" sz="1200" spc="-1" strike="noStrike">
                <a:solidFill>
                  <a:srgbClr val="000000"/>
                </a:solidFill>
                <a:latin typeface="Calibri"/>
                <a:ea typeface="DejaVu Sans"/>
              </a:rPr>
              <a:t>: recherche des demandes ou des opérations créées sur le portail </a:t>
            </a:r>
            <a:endParaRPr b="0" lang="fr-FR" sz="1200" spc="-1" strike="noStrike">
              <a:latin typeface="Arial"/>
            </a:endParaRPr>
          </a:p>
          <a:p>
            <a:pPr>
              <a:lnSpc>
                <a:spcPct val="100000"/>
              </a:lnSpc>
              <a:buNone/>
            </a:pPr>
            <a:endParaRPr b="0" lang="fr-FR" sz="1200" spc="-1" strike="noStrike">
              <a:latin typeface="Arial"/>
            </a:endParaRPr>
          </a:p>
          <a:p>
            <a:pPr>
              <a:lnSpc>
                <a:spcPct val="100000"/>
              </a:lnSpc>
              <a:buNone/>
            </a:pPr>
            <a:r>
              <a:rPr b="1" lang="fr-FR" sz="1200" spc="-1" strike="noStrike" u="sng">
                <a:solidFill>
                  <a:srgbClr val="000000"/>
                </a:solidFill>
                <a:uFillTx/>
                <a:latin typeface="Calibri"/>
                <a:ea typeface="DejaVu Sans"/>
              </a:rPr>
              <a:t>Mes démarches </a:t>
            </a:r>
            <a:r>
              <a:rPr b="0" lang="fr-FR" sz="1200" spc="-1" strike="noStrike">
                <a:solidFill>
                  <a:srgbClr val="000000"/>
                </a:solidFill>
                <a:latin typeface="Calibri"/>
                <a:ea typeface="DejaVu Sans"/>
              </a:rPr>
              <a:t>: création des nouvelles demandes de subvention ou de paiement </a:t>
            </a:r>
            <a:endParaRPr b="0" lang="fr-FR" sz="1200" spc="-1" strike="noStrike">
              <a:latin typeface="Arial"/>
            </a:endParaRPr>
          </a:p>
          <a:p>
            <a:pPr>
              <a:lnSpc>
                <a:spcPct val="100000"/>
              </a:lnSpc>
              <a:buNone/>
            </a:pPr>
            <a:endParaRPr b="0" lang="fr-FR" sz="1200" spc="-1" strike="noStrike">
              <a:latin typeface="Arial"/>
            </a:endParaRPr>
          </a:p>
          <a:p>
            <a:pPr>
              <a:lnSpc>
                <a:spcPct val="100000"/>
              </a:lnSpc>
              <a:buNone/>
            </a:pPr>
            <a:r>
              <a:rPr b="1" lang="fr-FR" sz="1200" spc="-1" strike="noStrike" u="sng">
                <a:solidFill>
                  <a:srgbClr val="000000"/>
                </a:solidFill>
                <a:uFillTx/>
                <a:latin typeface="Calibri"/>
                <a:ea typeface="DejaVu Sans"/>
              </a:rPr>
              <a:t>Mon compte </a:t>
            </a:r>
            <a:r>
              <a:rPr b="0" lang="fr-FR" sz="1200" spc="-1" strike="noStrike">
                <a:solidFill>
                  <a:srgbClr val="000000"/>
                </a:solidFill>
                <a:latin typeface="Calibri"/>
                <a:ea typeface="DejaVu Sans"/>
              </a:rPr>
              <a:t>(en haut à droite) : accès à la modification des informations concernant votre organisation et votre compte </a:t>
            </a:r>
            <a:endParaRPr b="0" lang="fr-FR" sz="1200" spc="-1" strike="noStrike">
              <a:latin typeface="Arial"/>
            </a:endParaRPr>
          </a:p>
          <a:p>
            <a:pPr>
              <a:lnSpc>
                <a:spcPct val="100000"/>
              </a:lnSpc>
              <a:buNone/>
            </a:pPr>
            <a:endParaRPr b="0" lang="fr-FR" sz="1200" spc="-1" strike="noStrike">
              <a:latin typeface="Arial"/>
            </a:endParaRPr>
          </a:p>
          <a:p>
            <a:pPr algn="just">
              <a:buNone/>
            </a:pPr>
            <a:r>
              <a:rPr b="0" lang="fr-FR" sz="1200" spc="-1" strike="noStrike">
                <a:solidFill>
                  <a:srgbClr val="000000"/>
                </a:solidFill>
                <a:latin typeface="Calibri"/>
                <a:ea typeface="DejaVu Sans"/>
              </a:rPr>
              <a:t>Par la suite, après la création de votre compte, vous allez pouvoir effectuer des délégations et créer des autorisations pour vos collègues/collaborateurs afin qu’ils puissent accéder et travailler sur les demandes de financement de votre structure.</a:t>
            </a:r>
            <a:endParaRPr b="0" lang="fr-FR" sz="1200" spc="-1" strike="noStrike">
              <a:latin typeface="Arial"/>
            </a:endParaRPr>
          </a:p>
          <a:p>
            <a:pPr algn="just">
              <a:buNone/>
            </a:pPr>
            <a:r>
              <a:rPr b="0" lang="fr-FR" sz="1200" spc="-1" strike="noStrike">
                <a:solidFill>
                  <a:srgbClr val="000000"/>
                </a:solidFill>
                <a:latin typeface="Calibri"/>
                <a:ea typeface="DejaVu Sans"/>
              </a:rPr>
              <a:t>Le portail régional des fonds européens comporte en effet une gestion des « utilisateurs » avec 3 profils distincts :</a:t>
            </a:r>
            <a:endParaRPr b="0" lang="fr-FR" sz="1200" spc="-1" strike="noStrike">
              <a:latin typeface="Arial"/>
            </a:endParaRPr>
          </a:p>
          <a:p>
            <a:pPr algn="just">
              <a:buNone/>
            </a:pPr>
            <a:endParaRPr b="0" lang="fr-FR" sz="1200" spc="-1" strike="noStrike">
              <a:latin typeface="Arial"/>
            </a:endParaRPr>
          </a:p>
          <a:p>
            <a:pPr marL="179640" algn="just">
              <a:buNone/>
            </a:pPr>
            <a:r>
              <a:rPr b="1" lang="fr-FR" sz="1100" spc="-1" strike="noStrike">
                <a:solidFill>
                  <a:srgbClr val="000000"/>
                </a:solidFill>
                <a:latin typeface="Arial"/>
                <a:ea typeface="DejaVu Sans"/>
              </a:rPr>
              <a:t>1 : profil gestionnaire :</a:t>
            </a:r>
            <a:r>
              <a:rPr b="0" lang="fr-FR" sz="1200" spc="-1" strike="noStrike">
                <a:solidFill>
                  <a:srgbClr val="000000"/>
                </a:solidFill>
                <a:latin typeface="Calibri"/>
                <a:ea typeface="DejaVu Sans"/>
              </a:rPr>
              <a:t> ce profil permet de gérer les comptes utilisateurs de la structure ainsi que consulter / gérer les demandes de tous les utilisateurs de cette structure.</a:t>
            </a:r>
            <a:endParaRPr b="0" lang="fr-FR" sz="1200" spc="-1" strike="noStrike">
              <a:latin typeface="Arial"/>
            </a:endParaRPr>
          </a:p>
          <a:p>
            <a:pPr marL="179640" algn="just">
              <a:buNone/>
            </a:pPr>
            <a:endParaRPr b="0" lang="fr-FR" sz="1200" spc="-1" strike="noStrike">
              <a:latin typeface="Arial"/>
            </a:endParaRPr>
          </a:p>
          <a:p>
            <a:pPr marL="179640" algn="just">
              <a:buNone/>
            </a:pPr>
            <a:r>
              <a:rPr b="1" lang="fr-FR" sz="1100" spc="-1" strike="noStrike">
                <a:solidFill>
                  <a:srgbClr val="000000"/>
                </a:solidFill>
                <a:latin typeface="Arial"/>
                <a:ea typeface="DejaVu Sans"/>
              </a:rPr>
              <a:t>2 : profil utilisateur :</a:t>
            </a:r>
            <a:r>
              <a:rPr b="0" lang="fr-FR" sz="1200" spc="-1" strike="noStrike">
                <a:solidFill>
                  <a:srgbClr val="000000"/>
                </a:solidFill>
                <a:latin typeface="Calibri"/>
                <a:ea typeface="DejaVu Sans"/>
              </a:rPr>
              <a:t> Il s'agit d'utilisateurs rajoutés par le profil gestionnaire. Ces utilisateurs ne peuvent gérer que les demandes qu'ils ont initiées et ne voient pas les autres demandes de l'organisation (sauf via délégation).</a:t>
            </a:r>
            <a:endParaRPr b="0" lang="fr-FR" sz="1200" spc="-1" strike="noStrike">
              <a:latin typeface="Arial"/>
            </a:endParaRPr>
          </a:p>
          <a:p>
            <a:pPr marL="179640" algn="just">
              <a:buNone/>
            </a:pPr>
            <a:endParaRPr b="0" lang="fr-FR" sz="1200" spc="-1" strike="noStrike">
              <a:latin typeface="Arial"/>
            </a:endParaRPr>
          </a:p>
          <a:p>
            <a:pPr marL="179640" algn="just">
              <a:buNone/>
            </a:pPr>
            <a:r>
              <a:rPr b="1" lang="fr-FR" sz="1100" spc="-1" strike="noStrike">
                <a:solidFill>
                  <a:srgbClr val="000000"/>
                </a:solidFill>
                <a:latin typeface="Arial"/>
                <a:ea typeface="DejaVu Sans"/>
              </a:rPr>
              <a:t>3 : profil auditeur :</a:t>
            </a:r>
            <a:r>
              <a:rPr b="0" lang="fr-FR" sz="1200" spc="-1" strike="noStrike">
                <a:solidFill>
                  <a:srgbClr val="000000"/>
                </a:solidFill>
                <a:latin typeface="Calibri"/>
                <a:ea typeface="DejaVu Sans"/>
              </a:rPr>
              <a:t> ce profil permet de consulter l'ensemble des demandes de subvention ou de paiement de la structure même si l'utilisateur n'en est pas le propriétaire. Il s'agit d'un profil de consultation global.</a:t>
            </a:r>
            <a:endParaRPr b="0" lang="fr-FR" sz="1200" spc="-1" strike="noStrike">
              <a:latin typeface="Arial"/>
            </a:endParaRPr>
          </a:p>
        </p:txBody>
      </p:sp>
      <p:pic>
        <p:nvPicPr>
          <p:cNvPr id="140" name="Image 14" descr=""/>
          <p:cNvPicPr/>
          <p:nvPr/>
        </p:nvPicPr>
        <p:blipFill>
          <a:blip r:embed="rId1"/>
          <a:stretch/>
        </p:blipFill>
        <p:spPr>
          <a:xfrm>
            <a:off x="894960" y="2160000"/>
            <a:ext cx="4865040" cy="1706040"/>
          </a:xfrm>
          <a:prstGeom prst="rect">
            <a:avLst/>
          </a:prstGeom>
          <a:ln w="0">
            <a:noFill/>
          </a:ln>
        </p:spPr>
      </p:pic>
      <p:sp>
        <p:nvSpPr>
          <p:cNvPr id="141" name="Rectangle 1"/>
          <p:cNvSpPr/>
          <p:nvPr/>
        </p:nvSpPr>
        <p:spPr>
          <a:xfrm>
            <a:off x="212760" y="1534320"/>
            <a:ext cx="7197480" cy="45504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1" lang="fr-FR" sz="1200" spc="-1" strike="noStrike">
                <a:solidFill>
                  <a:srgbClr val="ff0000"/>
                </a:solidFill>
                <a:latin typeface="Calibri"/>
                <a:ea typeface="DejaVu Sans"/>
              </a:rPr>
              <a:t> </a:t>
            </a:r>
            <a:r>
              <a:rPr b="1" lang="fr-FR" sz="1200" spc="-1" strike="noStrike">
                <a:solidFill>
                  <a:srgbClr val="ff0000"/>
                </a:solidFill>
                <a:latin typeface="Calibri"/>
                <a:ea typeface="DejaVu Sans"/>
              </a:rPr>
              <a:t>	</a:t>
            </a:r>
            <a:r>
              <a:rPr b="1" lang="fr-FR" sz="1200" spc="-1" strike="noStrike">
                <a:solidFill>
                  <a:srgbClr val="ff0000"/>
                </a:solidFill>
                <a:latin typeface="Calibri"/>
                <a:ea typeface="DejaVu Sans"/>
              </a:rPr>
              <a:t>      </a:t>
            </a:r>
            <a:r>
              <a:rPr b="1" lang="fr-FR" sz="1200" spc="-1" strike="noStrike">
                <a:solidFill>
                  <a:srgbClr val="ff0000"/>
                </a:solidFill>
                <a:latin typeface="Calibri"/>
                <a:ea typeface="DejaVu Sans"/>
              </a:rPr>
              <a:t>Le premier utilisateur qui crée un compte pour un organisme (SIRET unique) a un rôle de gestionnaire : lui seul possède l’habilitation pour créer les comptes des autres utilisateurs de son organisme. </a:t>
            </a:r>
            <a:endParaRPr b="0" lang="fr-FR" sz="1200" spc="-1" strike="noStrike">
              <a:latin typeface="Arial"/>
            </a:endParaRPr>
          </a:p>
        </p:txBody>
      </p:sp>
      <p:pic>
        <p:nvPicPr>
          <p:cNvPr id="142" name="Image 15" descr=""/>
          <p:cNvPicPr/>
          <p:nvPr/>
        </p:nvPicPr>
        <p:blipFill>
          <a:blip r:embed="rId2"/>
          <a:stretch/>
        </p:blipFill>
        <p:spPr>
          <a:xfrm>
            <a:off x="360000" y="1431720"/>
            <a:ext cx="375120" cy="368280"/>
          </a:xfrm>
          <a:prstGeom prst="rect">
            <a:avLst/>
          </a:prstGeom>
          <a:ln w="0">
            <a:noFill/>
          </a:ln>
        </p:spPr>
      </p:pic>
      <p:sp>
        <p:nvSpPr>
          <p:cNvPr id="143" name="Rectangle 2"/>
          <p:cNvSpPr/>
          <p:nvPr/>
        </p:nvSpPr>
        <p:spPr>
          <a:xfrm>
            <a:off x="417960" y="8820000"/>
            <a:ext cx="6602040" cy="45504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1" lang="fr-FR" sz="1200" spc="-1" strike="noStrike">
                <a:solidFill>
                  <a:srgbClr val="ff0000"/>
                </a:solidFill>
                <a:latin typeface="Calibri"/>
                <a:ea typeface="DejaVu Sans"/>
              </a:rPr>
              <a:t>Important !!! Des annexes complémentaires aux demandes de subvention et de paiement(s), seront à compléter et à retourner via le portail. </a:t>
            </a:r>
            <a:endParaRPr b="0" lang="fr-FR" sz="1200" spc="-1" strike="noStrike">
              <a:latin typeface="Arial"/>
            </a:endParaRPr>
          </a:p>
        </p:txBody>
      </p:sp>
      <p:sp>
        <p:nvSpPr>
          <p:cNvPr id="144" name="Rectangle 6"/>
          <p:cNvSpPr/>
          <p:nvPr/>
        </p:nvSpPr>
        <p:spPr>
          <a:xfrm>
            <a:off x="360000" y="9360000"/>
            <a:ext cx="6903360" cy="45540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1" lang="fr-FR" sz="1200" spc="-1" strike="noStrike" u="sng">
                <a:solidFill>
                  <a:srgbClr val="000000"/>
                </a:solidFill>
                <a:uFillTx/>
                <a:latin typeface="Calibri"/>
                <a:ea typeface="DejaVu Sans"/>
              </a:rPr>
              <a:t>Contacts pour l’assistance technique </a:t>
            </a:r>
            <a:r>
              <a:rPr b="0" lang="fr-FR" sz="1200" spc="-1" strike="noStrike">
                <a:solidFill>
                  <a:srgbClr val="000000"/>
                </a:solidFill>
                <a:latin typeface="Calibri"/>
                <a:ea typeface="DejaVu Sans"/>
              </a:rPr>
              <a:t>:</a:t>
            </a:r>
            <a:endParaRPr b="0" lang="fr-FR" sz="1200" spc="-1" strike="noStrike">
              <a:latin typeface="Arial"/>
            </a:endParaRPr>
          </a:p>
          <a:p>
            <a:pPr>
              <a:lnSpc>
                <a:spcPct val="100000"/>
              </a:lnSpc>
              <a:buNone/>
            </a:pPr>
            <a:r>
              <a:rPr b="0" lang="fr-FR" sz="1200" spc="-1" strike="noStrike">
                <a:solidFill>
                  <a:srgbClr val="000000"/>
                </a:solidFill>
                <a:latin typeface="Calibri"/>
                <a:ea typeface="DejaVu Sans"/>
              </a:rPr>
              <a:t>Par mail : feampa@cr-reunion.fr</a:t>
            </a:r>
            <a:endParaRPr b="0" lang="fr-FR" sz="1200" spc="-1" strike="noStrike">
              <a:latin typeface="Arial"/>
            </a:endParaRPr>
          </a:p>
        </p:txBody>
      </p:sp>
      <p:sp>
        <p:nvSpPr>
          <p:cNvPr id="145" name="PlaceHolder 1"/>
          <p:cNvSpPr>
            <a:spLocks noGrp="1"/>
          </p:cNvSpPr>
          <p:nvPr>
            <p:ph type="ftr"/>
          </p:nvPr>
        </p:nvSpPr>
        <p:spPr>
          <a:xfrm>
            <a:off x="1296720" y="9909720"/>
            <a:ext cx="4282920" cy="568440"/>
          </a:xfrm>
          <a:prstGeom prst="rect">
            <a:avLst/>
          </a:prstGeom>
          <a:noFill/>
          <a:ln w="0">
            <a:noFill/>
          </a:ln>
        </p:spPr>
        <p:txBody>
          <a:bodyPr lIns="90000" rIns="90000" tIns="45000" bIns="45000" anchor="ctr">
            <a:noAutofit/>
          </a:bodyPr>
          <a:p>
            <a:pPr algn="r">
              <a:lnSpc>
                <a:spcPct val="100000"/>
              </a:lnSpc>
              <a:buNone/>
            </a:pPr>
            <a:r>
              <a:rPr b="0" lang="fr-FR" sz="989" spc="-1" strike="noStrike">
                <a:solidFill>
                  <a:srgbClr val="8b8b8b"/>
                </a:solidFill>
                <a:latin typeface="Calibri"/>
              </a:rPr>
              <a:t>Programme National FEAMPA 2021-2027 – Volet régionalisé Réunion  </a:t>
            </a:r>
            <a:endParaRPr b="0" lang="fr-FR" sz="989" spc="-1" strike="noStrike">
              <a:latin typeface="Times New Roman"/>
            </a:endParaRPr>
          </a:p>
        </p:txBody>
      </p:sp>
      <p:sp>
        <p:nvSpPr>
          <p:cNvPr id="146" name="PlaceHolder 2"/>
          <p:cNvSpPr>
            <a:spLocks noGrp="1"/>
          </p:cNvSpPr>
          <p:nvPr>
            <p:ph type="sldNum"/>
          </p:nvPr>
        </p:nvSpPr>
        <p:spPr>
          <a:xfrm>
            <a:off x="5339160" y="9909720"/>
            <a:ext cx="1700280" cy="568440"/>
          </a:xfrm>
          <a:prstGeom prst="rect">
            <a:avLst/>
          </a:prstGeom>
          <a:noFill/>
          <a:ln w="0">
            <a:noFill/>
          </a:ln>
        </p:spPr>
        <p:txBody>
          <a:bodyPr lIns="90000" rIns="90000" tIns="45000" bIns="45000" anchor="ctr">
            <a:noAutofit/>
          </a:bodyPr>
          <a:p>
            <a:pPr algn="r">
              <a:lnSpc>
                <a:spcPct val="100000"/>
              </a:lnSpc>
              <a:buNone/>
            </a:pPr>
            <a:fld id="{5BF0AC39-D477-425A-AA5E-0D78DEC7ADB4}" type="slidenum">
              <a:rPr b="0" lang="fr-FR" sz="989" spc="-1" strike="noStrike">
                <a:solidFill>
                  <a:srgbClr val="8b8b8b"/>
                </a:solidFill>
                <a:latin typeface="Calibri"/>
              </a:rPr>
              <a:t>&lt;numéro&gt;</a:t>
            </a:fld>
            <a:endParaRPr b="0" lang="fr-FR" sz="989" spc="-1" strike="noStrike">
              <a:latin typeface="Times New Roman"/>
            </a:endParaRPr>
          </a:p>
        </p:txBody>
      </p:sp>
      <p:sp>
        <p:nvSpPr>
          <p:cNvPr id="147" name="Connecteur droit 16"/>
          <p:cNvSpPr/>
          <p:nvPr/>
        </p:nvSpPr>
        <p:spPr>
          <a:xfrm>
            <a:off x="403920" y="1217520"/>
            <a:ext cx="6882840" cy="360"/>
          </a:xfrm>
          <a:prstGeom prst="line">
            <a:avLst/>
          </a:prstGeom>
          <a:ln w="57150">
            <a:solidFill>
              <a:srgbClr val="5b9bd5"/>
            </a:solidFill>
          </a:ln>
        </p:spPr>
        <p:style>
          <a:lnRef idx="1">
            <a:schemeClr val="accent1"/>
          </a:lnRef>
          <a:fillRef idx="0">
            <a:schemeClr val="accent1"/>
          </a:fillRef>
          <a:effectRef idx="0">
            <a:schemeClr val="accent1"/>
          </a:effectRef>
          <a:fontRef idx="minor"/>
        </p:style>
      </p:sp>
      <p:pic>
        <p:nvPicPr>
          <p:cNvPr id="148" name="" descr=""/>
          <p:cNvPicPr/>
          <p:nvPr/>
        </p:nvPicPr>
        <p:blipFill>
          <a:blip r:embed="rId3"/>
          <a:stretch/>
        </p:blipFill>
        <p:spPr>
          <a:xfrm>
            <a:off x="302760" y="135000"/>
            <a:ext cx="1209960" cy="944640"/>
          </a:xfrm>
          <a:prstGeom prst="rect">
            <a:avLst/>
          </a:prstGeom>
          <a:ln w="0">
            <a:noFill/>
          </a:ln>
        </p:spPr>
      </p:pic>
      <p:grpSp>
        <p:nvGrpSpPr>
          <p:cNvPr id="149" name="Forme12_ 7"/>
          <p:cNvGrpSpPr/>
          <p:nvPr/>
        </p:nvGrpSpPr>
        <p:grpSpPr>
          <a:xfrm>
            <a:off x="5760000" y="180000"/>
            <a:ext cx="1337400" cy="1520280"/>
            <a:chOff x="5760000" y="180000"/>
            <a:chExt cx="1337400" cy="1520280"/>
          </a:xfrm>
        </p:grpSpPr>
        <p:pic>
          <p:nvPicPr>
            <p:cNvPr id="150" name="Image 2_ 8" descr=""/>
            <p:cNvPicPr/>
            <p:nvPr/>
          </p:nvPicPr>
          <p:blipFill>
            <a:blip r:embed="rId4"/>
            <a:stretch/>
          </p:blipFill>
          <p:spPr>
            <a:xfrm>
              <a:off x="5889600" y="180000"/>
              <a:ext cx="1069920" cy="641160"/>
            </a:xfrm>
            <a:prstGeom prst="rect">
              <a:avLst/>
            </a:prstGeom>
            <a:ln w="0">
              <a:noFill/>
            </a:ln>
          </p:spPr>
        </p:pic>
        <p:sp>
          <p:nvSpPr>
            <p:cNvPr id="151" name="Forme8_ 8"/>
            <p:cNvSpPr/>
            <p:nvPr/>
          </p:nvSpPr>
          <p:spPr>
            <a:xfrm>
              <a:off x="5760000" y="850680"/>
              <a:ext cx="1337400" cy="84960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buNone/>
              </a:pPr>
              <a:r>
                <a:rPr b="1" lang="fr-FR" sz="600" spc="-1" strike="noStrike">
                  <a:solidFill>
                    <a:srgbClr val="04049c"/>
                  </a:solidFill>
                  <a:latin typeface="Arial"/>
                  <a:ea typeface="Microsoft YaHei"/>
                </a:rPr>
                <a:t>Cofinancé par</a:t>
              </a:r>
              <a:endParaRPr b="0" lang="fr-FR" sz="600" spc="-1" strike="noStrike">
                <a:latin typeface="Arial"/>
              </a:endParaRPr>
            </a:p>
            <a:p>
              <a:pPr algn="ctr">
                <a:lnSpc>
                  <a:spcPct val="100000"/>
                </a:lnSpc>
                <a:buNone/>
              </a:pPr>
              <a:r>
                <a:rPr b="1" lang="fr-FR" sz="600" spc="-1" strike="noStrike">
                  <a:solidFill>
                    <a:srgbClr val="04049c"/>
                  </a:solidFill>
                  <a:latin typeface="Arial"/>
                  <a:ea typeface="Microsoft YaHei"/>
                </a:rPr>
                <a:t>l’Union européenne</a:t>
              </a:r>
              <a:endParaRPr b="0" lang="fr-FR" sz="600" spc="-1" strike="noStrike">
                <a:latin typeface="Arial"/>
              </a:endParaRPr>
            </a:p>
          </p:txBody>
        </p:sp>
      </p:gr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PlaceHolder 1"/>
          <p:cNvSpPr>
            <a:spLocks noGrp="1"/>
          </p:cNvSpPr>
          <p:nvPr>
            <p:ph type="ftr"/>
          </p:nvPr>
        </p:nvSpPr>
        <p:spPr>
          <a:xfrm>
            <a:off x="1905840" y="9893880"/>
            <a:ext cx="4282920" cy="568440"/>
          </a:xfrm>
          <a:prstGeom prst="rect">
            <a:avLst/>
          </a:prstGeom>
          <a:noFill/>
          <a:ln w="0">
            <a:noFill/>
          </a:ln>
        </p:spPr>
        <p:txBody>
          <a:bodyPr lIns="90000" rIns="90000" tIns="45000" bIns="45000" anchor="ctr">
            <a:noAutofit/>
          </a:bodyPr>
          <a:p>
            <a:pPr algn="r">
              <a:lnSpc>
                <a:spcPct val="100000"/>
              </a:lnSpc>
              <a:buNone/>
            </a:pPr>
            <a:r>
              <a:rPr b="0" lang="fr-FR" sz="989" spc="-1" strike="noStrike">
                <a:solidFill>
                  <a:srgbClr val="8b8b8b"/>
                </a:solidFill>
                <a:latin typeface="Calibri"/>
              </a:rPr>
              <a:t>Programme National FEAMPA 2021-2027 – Volet régionalisé Réunion  </a:t>
            </a:r>
            <a:endParaRPr b="0" lang="fr-FR" sz="989" spc="-1" strike="noStrike">
              <a:latin typeface="Times New Roman"/>
            </a:endParaRPr>
          </a:p>
        </p:txBody>
      </p:sp>
      <p:sp>
        <p:nvSpPr>
          <p:cNvPr id="153" name="PlaceHolder 2"/>
          <p:cNvSpPr>
            <a:spLocks noGrp="1"/>
          </p:cNvSpPr>
          <p:nvPr>
            <p:ph type="sldNum"/>
          </p:nvPr>
        </p:nvSpPr>
        <p:spPr>
          <a:xfrm>
            <a:off x="5339160" y="9909720"/>
            <a:ext cx="1700280" cy="568440"/>
          </a:xfrm>
          <a:prstGeom prst="rect">
            <a:avLst/>
          </a:prstGeom>
          <a:noFill/>
          <a:ln w="0">
            <a:noFill/>
          </a:ln>
        </p:spPr>
        <p:txBody>
          <a:bodyPr lIns="90000" rIns="90000" tIns="45000" bIns="45000" anchor="ctr">
            <a:noAutofit/>
          </a:bodyPr>
          <a:p>
            <a:pPr algn="r">
              <a:lnSpc>
                <a:spcPct val="100000"/>
              </a:lnSpc>
              <a:buNone/>
            </a:pPr>
            <a:fld id="{1A23D097-7F2A-47E4-A8B7-4F0DF3685747}" type="slidenum">
              <a:rPr b="0" lang="fr-FR" sz="989" spc="-1" strike="noStrike">
                <a:solidFill>
                  <a:srgbClr val="8b8b8b"/>
                </a:solidFill>
                <a:latin typeface="Calibri"/>
              </a:rPr>
              <a:t>&lt;numéro&gt;</a:t>
            </a:fld>
            <a:endParaRPr b="0" lang="fr-FR" sz="989" spc="-1" strike="noStrike">
              <a:latin typeface="Times New Roman"/>
            </a:endParaRPr>
          </a:p>
        </p:txBody>
      </p:sp>
      <p:sp>
        <p:nvSpPr>
          <p:cNvPr id="154" name="Connecteur droit 16"/>
          <p:cNvSpPr/>
          <p:nvPr/>
        </p:nvSpPr>
        <p:spPr>
          <a:xfrm>
            <a:off x="403920" y="1217520"/>
            <a:ext cx="6882840" cy="360"/>
          </a:xfrm>
          <a:prstGeom prst="line">
            <a:avLst/>
          </a:prstGeom>
          <a:ln w="57150">
            <a:solidFill>
              <a:srgbClr val="5b9bd5"/>
            </a:solidFill>
          </a:ln>
        </p:spPr>
        <p:style>
          <a:lnRef idx="1">
            <a:schemeClr val="accent1"/>
          </a:lnRef>
          <a:fillRef idx="0">
            <a:schemeClr val="accent1"/>
          </a:fillRef>
          <a:effectRef idx="0">
            <a:schemeClr val="accent1"/>
          </a:effectRef>
          <a:fontRef idx="minor"/>
        </p:style>
      </p:sp>
      <p:sp>
        <p:nvSpPr>
          <p:cNvPr id="155" name="Rectangle 3"/>
          <p:cNvSpPr/>
          <p:nvPr/>
        </p:nvSpPr>
        <p:spPr>
          <a:xfrm>
            <a:off x="521640" y="1385280"/>
            <a:ext cx="6882120" cy="712800"/>
          </a:xfrm>
          <a:prstGeom prst="rect">
            <a:avLst/>
          </a:prstGeom>
          <a:noFill/>
          <a:ln w="0">
            <a:noFill/>
          </a:ln>
        </p:spPr>
        <p:style>
          <a:lnRef idx="0"/>
          <a:fillRef idx="0"/>
          <a:effectRef idx="0"/>
          <a:fontRef idx="minor"/>
        </p:style>
        <p:txBody>
          <a:bodyPr lIns="90000" rIns="90000" tIns="45000" bIns="45000" anchor="t">
            <a:spAutoFit/>
          </a:bodyPr>
          <a:p>
            <a:pPr algn="ctr">
              <a:lnSpc>
                <a:spcPct val="107000"/>
              </a:lnSpc>
              <a:spcAft>
                <a:spcPts val="799"/>
              </a:spcAft>
              <a:buNone/>
            </a:pPr>
            <a:r>
              <a:rPr b="1" lang="fr-FR" sz="2000" spc="-1" strike="noStrike">
                <a:solidFill>
                  <a:srgbClr val="ff0000"/>
                </a:solidFill>
                <a:latin typeface="Calibri"/>
                <a:ea typeface="DejaVu Sans"/>
              </a:rPr>
              <a:t>Pour les entrepreneurs individuels </a:t>
            </a:r>
            <a:endParaRPr b="0" lang="fr-FR" sz="2000" spc="-1" strike="noStrike">
              <a:latin typeface="Arial"/>
            </a:endParaRPr>
          </a:p>
          <a:p>
            <a:pPr>
              <a:lnSpc>
                <a:spcPct val="107000"/>
              </a:lnSpc>
              <a:spcAft>
                <a:spcPts val="799"/>
              </a:spcAft>
              <a:buNone/>
            </a:pPr>
            <a:r>
              <a:rPr b="0" lang="fr-FR" sz="1200" spc="-1" strike="noStrike">
                <a:solidFill>
                  <a:srgbClr val="000000"/>
                </a:solidFill>
                <a:latin typeface="Calibri"/>
                <a:ea typeface="DejaVu Sans"/>
              </a:rPr>
              <a:t> </a:t>
            </a:r>
            <a:r>
              <a:rPr b="0" lang="fr-FR" sz="1200" spc="-1" strike="noStrike">
                <a:solidFill>
                  <a:srgbClr val="000000"/>
                </a:solidFill>
                <a:latin typeface="Calibri"/>
                <a:ea typeface="DejaVu Sans"/>
              </a:rPr>
              <a:t>Création de compte en tant que « ENTREPRISE (dont entrepreneur individuel avec siret) »</a:t>
            </a:r>
            <a:endParaRPr b="0" lang="fr-FR" sz="1200" spc="-1" strike="noStrike">
              <a:latin typeface="Arial"/>
            </a:endParaRPr>
          </a:p>
        </p:txBody>
      </p:sp>
      <p:pic>
        <p:nvPicPr>
          <p:cNvPr id="156" name="Image 17" descr=""/>
          <p:cNvPicPr/>
          <p:nvPr/>
        </p:nvPicPr>
        <p:blipFill>
          <a:blip r:embed="rId1"/>
          <a:srcRect l="17523" t="24400" r="16828" b="12958"/>
          <a:stretch/>
        </p:blipFill>
        <p:spPr>
          <a:xfrm>
            <a:off x="521640" y="2139840"/>
            <a:ext cx="6325920" cy="3308040"/>
          </a:xfrm>
          <a:prstGeom prst="rect">
            <a:avLst/>
          </a:prstGeom>
          <a:ln w="0">
            <a:noFill/>
          </a:ln>
        </p:spPr>
      </p:pic>
      <p:sp>
        <p:nvSpPr>
          <p:cNvPr id="157" name="Rectangle 18"/>
          <p:cNvSpPr/>
          <p:nvPr/>
        </p:nvSpPr>
        <p:spPr>
          <a:xfrm>
            <a:off x="2079720" y="2697480"/>
            <a:ext cx="1301040" cy="90576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p:style>
      </p:sp>
      <p:sp>
        <p:nvSpPr>
          <p:cNvPr id="158" name="Rectangle 11"/>
          <p:cNvSpPr/>
          <p:nvPr/>
        </p:nvSpPr>
        <p:spPr>
          <a:xfrm>
            <a:off x="521640" y="5577480"/>
            <a:ext cx="6882120" cy="581760"/>
          </a:xfrm>
          <a:prstGeom prst="rect">
            <a:avLst/>
          </a:prstGeom>
          <a:noFill/>
          <a:ln w="0">
            <a:noFill/>
          </a:ln>
        </p:spPr>
        <p:style>
          <a:lnRef idx="0"/>
          <a:fillRef idx="0"/>
          <a:effectRef idx="0"/>
          <a:fontRef idx="minor"/>
        </p:style>
        <p:txBody>
          <a:bodyPr lIns="90000" rIns="90000" tIns="45000" bIns="45000" anchor="t">
            <a:spAutoFit/>
          </a:bodyPr>
          <a:p>
            <a:pPr>
              <a:lnSpc>
                <a:spcPct val="107000"/>
              </a:lnSpc>
              <a:spcAft>
                <a:spcPts val="799"/>
              </a:spcAft>
              <a:buNone/>
            </a:pPr>
            <a:r>
              <a:rPr b="0" lang="fr-FR" sz="1200" spc="-1" strike="noStrike">
                <a:solidFill>
                  <a:srgbClr val="000000"/>
                </a:solidFill>
                <a:latin typeface="Calibri"/>
                <a:ea typeface="DejaVu Sans"/>
              </a:rPr>
              <a:t>Une fois l’inscription, </a:t>
            </a:r>
            <a:r>
              <a:rPr b="1" lang="fr-FR" sz="1200" spc="-1" strike="noStrike" u="sng">
                <a:solidFill>
                  <a:srgbClr val="000000"/>
                </a:solidFill>
                <a:uFillTx/>
                <a:latin typeface="Calibri"/>
                <a:ea typeface="DejaVu Sans"/>
              </a:rPr>
              <a:t>lors du dépôt </a:t>
            </a:r>
            <a:r>
              <a:rPr b="0" lang="fr-FR" sz="1200" spc="-1" strike="noStrike">
                <a:solidFill>
                  <a:srgbClr val="000000"/>
                </a:solidFill>
                <a:latin typeface="Calibri"/>
                <a:ea typeface="DejaVu Sans"/>
              </a:rPr>
              <a:t>d’une </a:t>
            </a:r>
            <a:r>
              <a:rPr b="0" i="1" lang="fr-FR" sz="1200" spc="-1" strike="noStrike">
                <a:solidFill>
                  <a:srgbClr val="000000"/>
                </a:solidFill>
                <a:latin typeface="Calibri"/>
                <a:ea typeface="DejaVu Sans"/>
              </a:rPr>
              <a:t>demande de subvention </a:t>
            </a:r>
            <a:r>
              <a:rPr b="0" lang="fr-FR" sz="1200" spc="-1" strike="noStrike">
                <a:solidFill>
                  <a:srgbClr val="000000"/>
                </a:solidFill>
                <a:latin typeface="Calibri"/>
                <a:ea typeface="DejaVu Sans"/>
              </a:rPr>
              <a:t>ou d’une </a:t>
            </a:r>
            <a:r>
              <a:rPr b="0" i="1" lang="fr-FR" sz="1200" spc="-1" strike="noStrike">
                <a:solidFill>
                  <a:srgbClr val="000000"/>
                </a:solidFill>
                <a:latin typeface="Calibri"/>
                <a:ea typeface="DejaVu Sans"/>
              </a:rPr>
              <a:t>demande de paiement </a:t>
            </a:r>
            <a:endParaRPr b="0" lang="fr-FR" sz="1200" spc="-1" strike="noStrike">
              <a:latin typeface="Arial"/>
            </a:endParaRPr>
          </a:p>
          <a:p>
            <a:pPr>
              <a:lnSpc>
                <a:spcPct val="107000"/>
              </a:lnSpc>
              <a:spcAft>
                <a:spcPts val="799"/>
              </a:spcAft>
              <a:buNone/>
            </a:pPr>
            <a:r>
              <a:rPr b="0" lang="fr-FR" sz="1200" spc="-1" strike="noStrike">
                <a:solidFill>
                  <a:srgbClr val="000000"/>
                </a:solidFill>
                <a:latin typeface="Calibri"/>
                <a:ea typeface="DejaVu Sans"/>
              </a:rPr>
              <a:t>Il faut choisir dans la catégorie juridique </a:t>
            </a:r>
            <a:r>
              <a:rPr b="1" lang="fr-FR" sz="1200" spc="-1" strike="noStrike">
                <a:solidFill>
                  <a:srgbClr val="ff0000"/>
                </a:solidFill>
                <a:latin typeface="Calibri"/>
                <a:ea typeface="DejaVu Sans"/>
              </a:rPr>
              <a:t>« Entrepreneur individuel » : 19 : (Autres) personnes physique</a:t>
            </a:r>
            <a:r>
              <a:rPr b="0" lang="fr-FR" sz="1200" spc="-1" strike="noStrike">
                <a:solidFill>
                  <a:srgbClr val="000000"/>
                </a:solidFill>
                <a:latin typeface="Calibri"/>
                <a:ea typeface="DejaVu Sans"/>
              </a:rPr>
              <a:t>.  </a:t>
            </a:r>
            <a:endParaRPr b="0" lang="fr-FR" sz="1200" spc="-1" strike="noStrike">
              <a:latin typeface="Arial"/>
            </a:endParaRPr>
          </a:p>
        </p:txBody>
      </p:sp>
      <p:pic>
        <p:nvPicPr>
          <p:cNvPr id="159" name="Image 20" descr=""/>
          <p:cNvPicPr/>
          <p:nvPr/>
        </p:nvPicPr>
        <p:blipFill>
          <a:blip r:embed="rId2"/>
          <a:srcRect l="18018" t="8819" r="17655" b="15896"/>
          <a:stretch/>
        </p:blipFill>
        <p:spPr>
          <a:xfrm>
            <a:off x="696240" y="6206760"/>
            <a:ext cx="6458760" cy="3430800"/>
          </a:xfrm>
          <a:prstGeom prst="rect">
            <a:avLst/>
          </a:prstGeom>
          <a:ln w="0">
            <a:noFill/>
          </a:ln>
        </p:spPr>
      </p:pic>
      <p:sp>
        <p:nvSpPr>
          <p:cNvPr id="160" name="Connecteur droit avec flèche 21"/>
          <p:cNvSpPr/>
          <p:nvPr/>
        </p:nvSpPr>
        <p:spPr>
          <a:xfrm flipH="1">
            <a:off x="3123360" y="6164280"/>
            <a:ext cx="2609280" cy="2131200"/>
          </a:xfrm>
          <a:custGeom>
            <a:avLst/>
            <a:gdLst/>
            <a:ahLst/>
            <a:rect l="l" t="t" r="r" b="b"/>
            <a:pathLst>
              <a:path w="21600" h="21600">
                <a:moveTo>
                  <a:pt x="0" y="0"/>
                </a:moveTo>
                <a:lnTo>
                  <a:pt x="21600" y="21600"/>
                </a:lnTo>
              </a:path>
            </a:pathLst>
          </a:custGeom>
          <a:noFill/>
          <a:ln w="57150">
            <a:solidFill>
              <a:srgbClr val="ff0000"/>
            </a:solidFill>
            <a:tailEnd len="med" type="triangle" w="med"/>
          </a:ln>
        </p:spPr>
        <p:style>
          <a:lnRef idx="1">
            <a:schemeClr val="accent1"/>
          </a:lnRef>
          <a:fillRef idx="0">
            <a:schemeClr val="accent1"/>
          </a:fillRef>
          <a:effectRef idx="0">
            <a:schemeClr val="accent1"/>
          </a:effectRef>
          <a:fontRef idx="minor"/>
        </p:style>
      </p:sp>
      <p:pic>
        <p:nvPicPr>
          <p:cNvPr id="161" name="" descr=""/>
          <p:cNvPicPr/>
          <p:nvPr/>
        </p:nvPicPr>
        <p:blipFill>
          <a:blip r:embed="rId3"/>
          <a:stretch/>
        </p:blipFill>
        <p:spPr>
          <a:xfrm>
            <a:off x="409680" y="135000"/>
            <a:ext cx="1209960" cy="944640"/>
          </a:xfrm>
          <a:prstGeom prst="rect">
            <a:avLst/>
          </a:prstGeom>
          <a:ln w="0">
            <a:noFill/>
          </a:ln>
        </p:spPr>
      </p:pic>
      <p:grpSp>
        <p:nvGrpSpPr>
          <p:cNvPr id="162" name="Forme12_ 6"/>
          <p:cNvGrpSpPr/>
          <p:nvPr/>
        </p:nvGrpSpPr>
        <p:grpSpPr>
          <a:xfrm>
            <a:off x="5760000" y="180000"/>
            <a:ext cx="1337400" cy="1520280"/>
            <a:chOff x="5760000" y="180000"/>
            <a:chExt cx="1337400" cy="1520280"/>
          </a:xfrm>
        </p:grpSpPr>
        <p:pic>
          <p:nvPicPr>
            <p:cNvPr id="163" name="Image 2_ 7" descr=""/>
            <p:cNvPicPr/>
            <p:nvPr/>
          </p:nvPicPr>
          <p:blipFill>
            <a:blip r:embed="rId4"/>
            <a:stretch/>
          </p:blipFill>
          <p:spPr>
            <a:xfrm>
              <a:off x="5889600" y="180000"/>
              <a:ext cx="1069920" cy="641160"/>
            </a:xfrm>
            <a:prstGeom prst="rect">
              <a:avLst/>
            </a:prstGeom>
            <a:ln w="0">
              <a:noFill/>
            </a:ln>
          </p:spPr>
        </p:pic>
        <p:sp>
          <p:nvSpPr>
            <p:cNvPr id="164" name="Forme8_ 7"/>
            <p:cNvSpPr/>
            <p:nvPr/>
          </p:nvSpPr>
          <p:spPr>
            <a:xfrm>
              <a:off x="5760000" y="850680"/>
              <a:ext cx="1337400" cy="84960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buNone/>
              </a:pPr>
              <a:r>
                <a:rPr b="1" lang="fr-FR" sz="600" spc="-1" strike="noStrike">
                  <a:solidFill>
                    <a:srgbClr val="04049c"/>
                  </a:solidFill>
                  <a:latin typeface="Arial"/>
                  <a:ea typeface="Microsoft YaHei"/>
                </a:rPr>
                <a:t>Cofinancé par</a:t>
              </a:r>
              <a:endParaRPr b="0" lang="fr-FR" sz="600" spc="-1" strike="noStrike">
                <a:latin typeface="Arial"/>
              </a:endParaRPr>
            </a:p>
            <a:p>
              <a:pPr algn="ctr">
                <a:lnSpc>
                  <a:spcPct val="100000"/>
                </a:lnSpc>
                <a:buNone/>
              </a:pPr>
              <a:r>
                <a:rPr b="1" lang="fr-FR" sz="600" spc="-1" strike="noStrike">
                  <a:solidFill>
                    <a:srgbClr val="04049c"/>
                  </a:solidFill>
                  <a:latin typeface="Arial"/>
                  <a:ea typeface="Microsoft YaHei"/>
                </a:rPr>
                <a:t>l’Union européenne</a:t>
              </a:r>
              <a:endParaRPr b="0" lang="fr-FR" sz="600" spc="-1" strike="noStrike">
                <a:latin typeface="Arial"/>
              </a:endParaRPr>
            </a:p>
          </p:txBody>
        </p:sp>
      </p:gr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Office Theme</Template>
  <TotalTime>4956</TotalTime>
  <Application>LibreOffice/7.2.7.2$Windows_X86_64 LibreOffice_project/8d71d29d553c0f7dcbfa38fbfda25ee34cce99a2</Application>
  <AppVersion>15.0000</AppVersion>
  <Words>1306</Words>
  <Paragraphs>110</Paragraphs>
  <Company>MTES</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2022-03-11T14:36:42Z</dcterms:created>
  <dc:creator>BURNY Cynthia</dc:creator>
  <dc:description/>
  <dc:language>fr-FR</dc:language>
  <cp:lastModifiedBy>DGAE-ASG</cp:lastModifiedBy>
  <cp:lastPrinted>2022-09-28T10:53:16Z</cp:lastPrinted>
  <dcterms:modified xsi:type="dcterms:W3CDTF">2022-09-28T10:56:27Z</dcterms:modified>
  <cp:revision>43</cp:revision>
  <dc:subject/>
  <dc:title>Présentation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Personnalisé</vt:lpwstr>
  </property>
  <property fmtid="{D5CDD505-2E9C-101B-9397-08002B2CF9AE}" pid="3" name="Slides">
    <vt:i4>8</vt:i4>
  </property>
</Properties>
</file>